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4b4ab2c36440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fe41be40945fd"/>
  </p:sldMasterIdLst>
  <p:sldIdLst>
    <p:sldId xmlns:r="http://schemas.openxmlformats.org/officeDocument/2006/relationships" id="256" r:id="Rcf3a0e3a05234b38"/>
    <p:sldId xmlns:r="http://schemas.openxmlformats.org/officeDocument/2006/relationships" id="257" r:id="Rf5fa1a52403f462a"/>
    <p:sldId xmlns:r="http://schemas.openxmlformats.org/officeDocument/2006/relationships" id="258" r:id="R67c9f8e742514097"/>
    <p:sldId xmlns:r="http://schemas.openxmlformats.org/officeDocument/2006/relationships" id="259" r:id="R6608bf6b9dd74635"/>
    <p:sldId xmlns:r="http://schemas.openxmlformats.org/officeDocument/2006/relationships" id="260" r:id="R9e54d584c5364823"/>
    <p:sldId xmlns:r="http://schemas.openxmlformats.org/officeDocument/2006/relationships" id="261" r:id="Rc2d29b8618774c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fe41be40945fd" /><Relationship Type="http://schemas.openxmlformats.org/officeDocument/2006/relationships/slide" Target="/ppt/slides/slide1.xml" Id="Rcf3a0e3a05234b38" /><Relationship Type="http://schemas.openxmlformats.org/officeDocument/2006/relationships/slide" Target="/ppt/slides/slide2.xml" Id="Rf5fa1a52403f462a" /><Relationship Type="http://schemas.openxmlformats.org/officeDocument/2006/relationships/slide" Target="/ppt/slides/slide3.xml" Id="R67c9f8e742514097" /><Relationship Type="http://schemas.openxmlformats.org/officeDocument/2006/relationships/slide" Target="/ppt/slides/slide4.xml" Id="R6608bf6b9dd74635" /><Relationship Type="http://schemas.openxmlformats.org/officeDocument/2006/relationships/slide" Target="/ppt/slides/slide5.xml" Id="R9e54d584c5364823" /><Relationship Type="http://schemas.openxmlformats.org/officeDocument/2006/relationships/slide" Target="/ppt/slides/slide6.xml" Id="Rc2d29b8618774c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b26fd5fb2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0fe34abad4c19" /><Relationship Type="http://schemas.openxmlformats.org/officeDocument/2006/relationships/theme" Target="/ppt/slideMasters/theme/theme1.xml" Id="R7d00707638b548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0fe34abad4c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c3ffd50c0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23a5e1ef64b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b38cb590d4a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40997c7e547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98f1af24a47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3c717ab7f4b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