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7657c91c1345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0b2d3c2f6a4406"/>
  </p:sldMasterIdLst>
  <p:sldIdLst>
    <p:sldId xmlns:r="http://schemas.openxmlformats.org/officeDocument/2006/relationships" id="256" r:id="Ra90238ff8b5e4735"/>
    <p:sldId xmlns:r="http://schemas.openxmlformats.org/officeDocument/2006/relationships" id="257" r:id="R311996fbaa9844ee"/>
    <p:sldId xmlns:r="http://schemas.openxmlformats.org/officeDocument/2006/relationships" id="258" r:id="R8e425cf436cf43ac"/>
    <p:sldId xmlns:r="http://schemas.openxmlformats.org/officeDocument/2006/relationships" id="259" r:id="Rbac6db2cb0bb43b0"/>
    <p:sldId xmlns:r="http://schemas.openxmlformats.org/officeDocument/2006/relationships" id="260" r:id="R2841906e10b84505"/>
    <p:sldId xmlns:r="http://schemas.openxmlformats.org/officeDocument/2006/relationships" id="261" r:id="R30e46ad404694c53"/>
    <p:sldId xmlns:r="http://schemas.openxmlformats.org/officeDocument/2006/relationships" id="262" r:id="R937bcba649474b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0b2d3c2f6a4406" /><Relationship Type="http://schemas.openxmlformats.org/officeDocument/2006/relationships/slide" Target="/ppt/slides/slide1.xml" Id="Ra90238ff8b5e4735" /><Relationship Type="http://schemas.openxmlformats.org/officeDocument/2006/relationships/slide" Target="/ppt/slides/slide2.xml" Id="R311996fbaa9844ee" /><Relationship Type="http://schemas.openxmlformats.org/officeDocument/2006/relationships/slide" Target="/ppt/slides/slide3.xml" Id="R8e425cf436cf43ac" /><Relationship Type="http://schemas.openxmlformats.org/officeDocument/2006/relationships/slide" Target="/ppt/slides/slide4.xml" Id="Rbac6db2cb0bb43b0" /><Relationship Type="http://schemas.openxmlformats.org/officeDocument/2006/relationships/slide" Target="/ppt/slides/slide5.xml" Id="R2841906e10b84505" /><Relationship Type="http://schemas.openxmlformats.org/officeDocument/2006/relationships/slide" Target="/ppt/slides/slide6.xml" Id="R30e46ad404694c53" /><Relationship Type="http://schemas.openxmlformats.org/officeDocument/2006/relationships/slide" Target="/ppt/slides/slide7.xml" Id="R937bcba649474b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d6ee215ae24a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95db64a62483c" /><Relationship Type="http://schemas.openxmlformats.org/officeDocument/2006/relationships/theme" Target="/ppt/slideMasters/theme/theme1.xml" Id="Rf376856e6b0041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c95db64a6248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fd2f8402f47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c23cecb3047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6d13f9fc24b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236cb00834d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52d7239aa44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86562604d47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82f1af2c346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HELLSTRØM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HELLSTRØM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178 485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342 253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HELLSTRØM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23 69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