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00c121dba4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72c5d7ae5e4d58"/>
  </p:sldMasterIdLst>
  <p:sldIdLst>
    <p:sldId xmlns:r="http://schemas.openxmlformats.org/officeDocument/2006/relationships" id="256" r:id="Rf6cb2bfefdc84237"/>
    <p:sldId xmlns:r="http://schemas.openxmlformats.org/officeDocument/2006/relationships" id="257" r:id="R776a650c18c04454"/>
    <p:sldId xmlns:r="http://schemas.openxmlformats.org/officeDocument/2006/relationships" id="258" r:id="Re0b95e4237d2493f"/>
    <p:sldId xmlns:r="http://schemas.openxmlformats.org/officeDocument/2006/relationships" id="259" r:id="R599b60eb8c8e4a56"/>
    <p:sldId xmlns:r="http://schemas.openxmlformats.org/officeDocument/2006/relationships" id="260" r:id="R2e0b46674dfa4bff"/>
    <p:sldId xmlns:r="http://schemas.openxmlformats.org/officeDocument/2006/relationships" id="261" r:id="R510980d7c1244b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72c5d7ae5e4d58" /><Relationship Type="http://schemas.openxmlformats.org/officeDocument/2006/relationships/slide" Target="/ppt/slides/slide1.xml" Id="Rf6cb2bfefdc84237" /><Relationship Type="http://schemas.openxmlformats.org/officeDocument/2006/relationships/slide" Target="/ppt/slides/slide2.xml" Id="R776a650c18c04454" /><Relationship Type="http://schemas.openxmlformats.org/officeDocument/2006/relationships/slide" Target="/ppt/slides/slide3.xml" Id="Re0b95e4237d2493f" /><Relationship Type="http://schemas.openxmlformats.org/officeDocument/2006/relationships/slide" Target="/ppt/slides/slide4.xml" Id="R599b60eb8c8e4a56" /><Relationship Type="http://schemas.openxmlformats.org/officeDocument/2006/relationships/slide" Target="/ppt/slides/slide5.xml" Id="R2e0b46674dfa4bff" /><Relationship Type="http://schemas.openxmlformats.org/officeDocument/2006/relationships/slide" Target="/ppt/slides/slide6.xml" Id="R510980d7c1244b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ef9f58b514e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ae6436e624994" /><Relationship Type="http://schemas.openxmlformats.org/officeDocument/2006/relationships/theme" Target="/ppt/slideMasters/theme/theme1.xml" Id="Rd3c641943aaa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ae6436e6249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64af4be2e43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0053ccc4941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9c3d3016248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c6093313c48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bc94160664a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5cd482439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TANNLEGE GLAD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TANNLEGE GLAD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CHRISTIAN GLAD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Lunds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976 536 053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TANNLEGE GLAD AS</a:t>
            </a:r>
          </a:p>
        </p:txBody>
      </p:sp>
    </p:spTree>
  </p:cSld>
  <p:clrMapOvr>
    <a:masterClrMapping xmlns:a="http://schemas.openxmlformats.org/drawingml/2006/main"/>
  </p:clrMapOvr>
</p:sld>
</file>