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bbd9c7ec94d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d2759fc47b4249"/>
  </p:sldMasterIdLst>
  <p:sldIdLst>
    <p:sldId xmlns:r="http://schemas.openxmlformats.org/officeDocument/2006/relationships" id="256" r:id="R2a69fa8f5a994e1e"/>
    <p:sldId xmlns:r="http://schemas.openxmlformats.org/officeDocument/2006/relationships" id="257" r:id="R1fff918699224310"/>
    <p:sldId xmlns:r="http://schemas.openxmlformats.org/officeDocument/2006/relationships" id="258" r:id="Rc133a15a1dc944f3"/>
    <p:sldId xmlns:r="http://schemas.openxmlformats.org/officeDocument/2006/relationships" id="259" r:id="R857d57cadd0d487a"/>
    <p:sldId xmlns:r="http://schemas.openxmlformats.org/officeDocument/2006/relationships" id="260" r:id="R3431c51101634bc7"/>
    <p:sldId xmlns:r="http://schemas.openxmlformats.org/officeDocument/2006/relationships" id="261" r:id="Rea2bd1f83bf94e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2759fc47b4249" /><Relationship Type="http://schemas.openxmlformats.org/officeDocument/2006/relationships/slide" Target="/ppt/slides/slide1.xml" Id="R2a69fa8f5a994e1e" /><Relationship Type="http://schemas.openxmlformats.org/officeDocument/2006/relationships/slide" Target="/ppt/slides/slide2.xml" Id="R1fff918699224310" /><Relationship Type="http://schemas.openxmlformats.org/officeDocument/2006/relationships/slide" Target="/ppt/slides/slide3.xml" Id="Rc133a15a1dc944f3" /><Relationship Type="http://schemas.openxmlformats.org/officeDocument/2006/relationships/slide" Target="/ppt/slides/slide4.xml" Id="R857d57cadd0d487a" /><Relationship Type="http://schemas.openxmlformats.org/officeDocument/2006/relationships/slide" Target="/ppt/slides/slide5.xml" Id="R3431c51101634bc7" /><Relationship Type="http://schemas.openxmlformats.org/officeDocument/2006/relationships/slide" Target="/ppt/slides/slide6.xml" Id="Rea2bd1f83bf94e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a94ccf9a6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0df7265b547ac" /><Relationship Type="http://schemas.openxmlformats.org/officeDocument/2006/relationships/theme" Target="/ppt/slideMasters/theme/theme1.xml" Id="Rc86cccce3f3b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0df7265b5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b15a2354c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e22a5dac3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c8ca9c35c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cf99248b0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902fe98a6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50075894c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FORSIKRING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FORSIKRING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PENSJONSFORSIKRING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36 08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firmapost@oslo-forsikring.no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www.oslo-forsikring.no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976 542 371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FORSIKRING AS</a:t>
            </a:r>
          </a:p>
        </p:txBody>
      </p:sp>
    </p:spTree>
  </p:cSld>
  <p:clrMapOvr>
    <a:masterClrMapping xmlns:a="http://schemas.openxmlformats.org/drawingml/2006/main"/>
  </p:clrMapOvr>
</p:sld>
</file>