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90631a964b43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6a40ff2cf4466c"/>
  </p:sldMasterIdLst>
  <p:sldIdLst>
    <p:sldId xmlns:r="http://schemas.openxmlformats.org/officeDocument/2006/relationships" id="256" r:id="R0739616437dd4e77"/>
    <p:sldId xmlns:r="http://schemas.openxmlformats.org/officeDocument/2006/relationships" id="257" r:id="R776fa5cf30124b6a"/>
    <p:sldId xmlns:r="http://schemas.openxmlformats.org/officeDocument/2006/relationships" id="258" r:id="Rb9b2402b33134388"/>
    <p:sldId xmlns:r="http://schemas.openxmlformats.org/officeDocument/2006/relationships" id="259" r:id="Rd496aa98e49444ca"/>
    <p:sldId xmlns:r="http://schemas.openxmlformats.org/officeDocument/2006/relationships" id="260" r:id="R195519fcbca04843"/>
    <p:sldId xmlns:r="http://schemas.openxmlformats.org/officeDocument/2006/relationships" id="261" r:id="Rde94953e722343ab"/>
    <p:sldId xmlns:r="http://schemas.openxmlformats.org/officeDocument/2006/relationships" id="262" r:id="Rd11787e0aa374f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6a40ff2cf4466c" /><Relationship Type="http://schemas.openxmlformats.org/officeDocument/2006/relationships/slide" Target="/ppt/slides/slide1.xml" Id="R0739616437dd4e77" /><Relationship Type="http://schemas.openxmlformats.org/officeDocument/2006/relationships/slide" Target="/ppt/slides/slide2.xml" Id="R776fa5cf30124b6a" /><Relationship Type="http://schemas.openxmlformats.org/officeDocument/2006/relationships/slide" Target="/ppt/slides/slide3.xml" Id="Rb9b2402b33134388" /><Relationship Type="http://schemas.openxmlformats.org/officeDocument/2006/relationships/slide" Target="/ppt/slides/slide4.xml" Id="Rd496aa98e49444ca" /><Relationship Type="http://schemas.openxmlformats.org/officeDocument/2006/relationships/slide" Target="/ppt/slides/slide5.xml" Id="R195519fcbca04843" /><Relationship Type="http://schemas.openxmlformats.org/officeDocument/2006/relationships/slide" Target="/ppt/slides/slide6.xml" Id="Rde94953e722343ab" /><Relationship Type="http://schemas.openxmlformats.org/officeDocument/2006/relationships/slide" Target="/ppt/slides/slide7.xml" Id="Rd11787e0aa374f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8f82f0c65e4c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afa56541d94f09" /><Relationship Type="http://schemas.openxmlformats.org/officeDocument/2006/relationships/theme" Target="/ppt/slideMasters/theme/theme1.xml" Id="R3619b9d7327840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afa56541d94f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8035f1f62747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0647f5d1ef44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16bda8b30a4d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14722159e146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b2567225894f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d66b009edb47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21334f583244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SKANCKE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SKANCKE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SKANCKE AS ble etablert [år] og holder til i Røros.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SKANCKE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SKANCKE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SKANCKE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7 273 034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−158 299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1 577 904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2 272 384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4 942 784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SKANCKE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ELVEN JAN  –  58,3 %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NYMOEN PER ÅGE  –  41,7 %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SKANCKE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Stamphusveien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7374 Røros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40 91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post@skancke-as.no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www.skancke-as.no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976 545 281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SKANCKE AS</a:t>
            </a:r>
          </a:p>
        </p:txBody>
      </p:sp>
    </p:spTree>
  </p:cSld>
  <p:clrMapOvr>
    <a:masterClrMapping xmlns:a="http://schemas.openxmlformats.org/drawingml/2006/main"/>
  </p:clrMapOvr>
</p:sld>
</file>