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a2e0f82204c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a59a477674217"/>
  </p:sldMasterIdLst>
  <p:sldIdLst>
    <p:sldId xmlns:r="http://schemas.openxmlformats.org/officeDocument/2006/relationships" id="256" r:id="Ree3d52269b014196"/>
    <p:sldId xmlns:r="http://schemas.openxmlformats.org/officeDocument/2006/relationships" id="257" r:id="R87656ab7156d427c"/>
    <p:sldId xmlns:r="http://schemas.openxmlformats.org/officeDocument/2006/relationships" id="258" r:id="R09b6a0e058234611"/>
    <p:sldId xmlns:r="http://schemas.openxmlformats.org/officeDocument/2006/relationships" id="259" r:id="R4d44bdebf19f4750"/>
    <p:sldId xmlns:r="http://schemas.openxmlformats.org/officeDocument/2006/relationships" id="260" r:id="R0349988357d14478"/>
    <p:sldId xmlns:r="http://schemas.openxmlformats.org/officeDocument/2006/relationships" id="261" r:id="Rd10b98207f894cd6"/>
    <p:sldId xmlns:r="http://schemas.openxmlformats.org/officeDocument/2006/relationships" id="262" r:id="R7ad66ba949eb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a59a477674217" /><Relationship Type="http://schemas.openxmlformats.org/officeDocument/2006/relationships/slide" Target="/ppt/slides/slide1.xml" Id="Ree3d52269b014196" /><Relationship Type="http://schemas.openxmlformats.org/officeDocument/2006/relationships/slide" Target="/ppt/slides/slide2.xml" Id="R87656ab7156d427c" /><Relationship Type="http://schemas.openxmlformats.org/officeDocument/2006/relationships/slide" Target="/ppt/slides/slide3.xml" Id="R09b6a0e058234611" /><Relationship Type="http://schemas.openxmlformats.org/officeDocument/2006/relationships/slide" Target="/ppt/slides/slide4.xml" Id="R4d44bdebf19f4750" /><Relationship Type="http://schemas.openxmlformats.org/officeDocument/2006/relationships/slide" Target="/ppt/slides/slide5.xml" Id="R0349988357d14478" /><Relationship Type="http://schemas.openxmlformats.org/officeDocument/2006/relationships/slide" Target="/ppt/slides/slide6.xml" Id="Rd10b98207f894cd6" /><Relationship Type="http://schemas.openxmlformats.org/officeDocument/2006/relationships/slide" Target="/ppt/slides/slide7.xml" Id="R7ad66ba949eb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475e538ae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2ce59fb624b4c" /><Relationship Type="http://schemas.openxmlformats.org/officeDocument/2006/relationships/theme" Target="/ppt/slideMasters/theme/theme1.xml" Id="R5a0f00070147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2ce59fb62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f92ec9714c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9e7cbe1ea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d9a8158b3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070e6c13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281f0ba7d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250359b044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5f8d129b1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