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137f9fa8e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6874b363e44fc"/>
  </p:sldMasterIdLst>
  <p:sldIdLst>
    <p:sldId xmlns:r="http://schemas.openxmlformats.org/officeDocument/2006/relationships" id="256" r:id="R17e4e5f3bd3a4525"/>
    <p:sldId xmlns:r="http://schemas.openxmlformats.org/officeDocument/2006/relationships" id="257" r:id="Rd70ade8b37aa4363"/>
    <p:sldId xmlns:r="http://schemas.openxmlformats.org/officeDocument/2006/relationships" id="258" r:id="R65e7e0a83e194ecc"/>
    <p:sldId xmlns:r="http://schemas.openxmlformats.org/officeDocument/2006/relationships" id="259" r:id="R20318f2d4f834503"/>
    <p:sldId xmlns:r="http://schemas.openxmlformats.org/officeDocument/2006/relationships" id="260" r:id="R719f8f3910674ad3"/>
    <p:sldId xmlns:r="http://schemas.openxmlformats.org/officeDocument/2006/relationships" id="261" r:id="Ra81b25e78eda4111"/>
    <p:sldId xmlns:r="http://schemas.openxmlformats.org/officeDocument/2006/relationships" id="262" r:id="R280f5fd65dde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6874b363e44fc" /><Relationship Type="http://schemas.openxmlformats.org/officeDocument/2006/relationships/slide" Target="/ppt/slides/slide1.xml" Id="R17e4e5f3bd3a4525" /><Relationship Type="http://schemas.openxmlformats.org/officeDocument/2006/relationships/slide" Target="/ppt/slides/slide2.xml" Id="Rd70ade8b37aa4363" /><Relationship Type="http://schemas.openxmlformats.org/officeDocument/2006/relationships/slide" Target="/ppt/slides/slide3.xml" Id="R65e7e0a83e194ecc" /><Relationship Type="http://schemas.openxmlformats.org/officeDocument/2006/relationships/slide" Target="/ppt/slides/slide4.xml" Id="R20318f2d4f834503" /><Relationship Type="http://schemas.openxmlformats.org/officeDocument/2006/relationships/slide" Target="/ppt/slides/slide5.xml" Id="R719f8f3910674ad3" /><Relationship Type="http://schemas.openxmlformats.org/officeDocument/2006/relationships/slide" Target="/ppt/slides/slide6.xml" Id="Ra81b25e78eda4111" /><Relationship Type="http://schemas.openxmlformats.org/officeDocument/2006/relationships/slide" Target="/ppt/slides/slide7.xml" Id="R280f5fd65dde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abebb0f03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77ec99e1c42e9" /><Relationship Type="http://schemas.openxmlformats.org/officeDocument/2006/relationships/theme" Target="/ppt/slideMasters/theme/theme1.xml" Id="R8210c3ec8f01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77ec99e1c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d8cd9fddd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3fdd74193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d125369d8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61823072947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6bad1c8ec4c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0ae17bb09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53da15b68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