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53cbd93b6843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c8909d17bc4776"/>
  </p:sldMasterIdLst>
  <p:sldIdLst>
    <p:sldId xmlns:r="http://schemas.openxmlformats.org/officeDocument/2006/relationships" id="256" r:id="R0a731a2f89034013"/>
    <p:sldId xmlns:r="http://schemas.openxmlformats.org/officeDocument/2006/relationships" id="257" r:id="R11d9bca9283d48a0"/>
    <p:sldId xmlns:r="http://schemas.openxmlformats.org/officeDocument/2006/relationships" id="258" r:id="Rc0db0f00561246da"/>
    <p:sldId xmlns:r="http://schemas.openxmlformats.org/officeDocument/2006/relationships" id="259" r:id="Rd0c1013cfa044a8a"/>
    <p:sldId xmlns:r="http://schemas.openxmlformats.org/officeDocument/2006/relationships" id="260" r:id="R4e19465f151e4e7a"/>
    <p:sldId xmlns:r="http://schemas.openxmlformats.org/officeDocument/2006/relationships" id="261" r:id="Rb67ea02d0374477a"/>
    <p:sldId xmlns:r="http://schemas.openxmlformats.org/officeDocument/2006/relationships" id="262" r:id="Rd29c58d8696d43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8909d17bc4776" /><Relationship Type="http://schemas.openxmlformats.org/officeDocument/2006/relationships/slide" Target="/ppt/slides/slide1.xml" Id="R0a731a2f89034013" /><Relationship Type="http://schemas.openxmlformats.org/officeDocument/2006/relationships/slide" Target="/ppt/slides/slide2.xml" Id="R11d9bca9283d48a0" /><Relationship Type="http://schemas.openxmlformats.org/officeDocument/2006/relationships/slide" Target="/ppt/slides/slide3.xml" Id="Rc0db0f00561246da" /><Relationship Type="http://schemas.openxmlformats.org/officeDocument/2006/relationships/slide" Target="/ppt/slides/slide4.xml" Id="Rd0c1013cfa044a8a" /><Relationship Type="http://schemas.openxmlformats.org/officeDocument/2006/relationships/slide" Target="/ppt/slides/slide5.xml" Id="R4e19465f151e4e7a" /><Relationship Type="http://schemas.openxmlformats.org/officeDocument/2006/relationships/slide" Target="/ppt/slides/slide6.xml" Id="Rb67ea02d0374477a" /><Relationship Type="http://schemas.openxmlformats.org/officeDocument/2006/relationships/slide" Target="/ppt/slides/slide7.xml" Id="Rd29c58d8696d43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41a5682c6342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d0b39426844fc" /><Relationship Type="http://schemas.openxmlformats.org/officeDocument/2006/relationships/theme" Target="/ppt/slideMasters/theme/theme1.xml" Id="Rbf6813ea24194c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fd0b39426844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07341105f41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d07b2752d45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a6c975e3a45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be2967e284a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6ac87bd7844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06fa5cd9540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838bb4c4d4c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 NORSKE FISKEKOMPANI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 NORSKE FISKEKOMPANI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 NORSKE FISKEKOMPANI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 NORSKE FISKEKOMPANI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 NORSKE FISKEKOMPANI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 NORSKE FISKEKOMPANI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2 486 609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3 525 301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5 765 438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 NORSKE FISKEKOMPANI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BLOMKVIST ANDERS LENNART  –  72,7 %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BLOMKVIST LINN MARIA K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BLOMKVIST MARTIN ANDERS K  –  13,6 %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 NORSKE FISKEKOMPANI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Killengreens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68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976 576 721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 NORSKE FISKEKOMPANI AS</a:t>
            </a:r>
          </a:p>
        </p:txBody>
      </p:sp>
    </p:spTree>
  </p:cSld>
  <p:clrMapOvr>
    <a:masterClrMapping xmlns:a="http://schemas.openxmlformats.org/drawingml/2006/main"/>
  </p:clrMapOvr>
</p:sld>
</file>