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18f0037caf41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d3101c3bb44366"/>
  </p:sldMasterIdLst>
  <p:sldIdLst>
    <p:sldId xmlns:r="http://schemas.openxmlformats.org/officeDocument/2006/relationships" id="256" r:id="Rcb7e4c7188594bf6"/>
    <p:sldId xmlns:r="http://schemas.openxmlformats.org/officeDocument/2006/relationships" id="257" r:id="Re8aeb7156e0540fc"/>
    <p:sldId xmlns:r="http://schemas.openxmlformats.org/officeDocument/2006/relationships" id="258" r:id="Rbcadad29220a4e51"/>
    <p:sldId xmlns:r="http://schemas.openxmlformats.org/officeDocument/2006/relationships" id="259" r:id="R964ca63605ca4881"/>
    <p:sldId xmlns:r="http://schemas.openxmlformats.org/officeDocument/2006/relationships" id="260" r:id="R92ecfa1b1a2943ed"/>
    <p:sldId xmlns:r="http://schemas.openxmlformats.org/officeDocument/2006/relationships" id="261" r:id="Ra361454566e645c0"/>
    <p:sldId xmlns:r="http://schemas.openxmlformats.org/officeDocument/2006/relationships" id="262" r:id="Ref794eb0da8c41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d3101c3bb44366" /><Relationship Type="http://schemas.openxmlformats.org/officeDocument/2006/relationships/slide" Target="/ppt/slides/slide1.xml" Id="Rcb7e4c7188594bf6" /><Relationship Type="http://schemas.openxmlformats.org/officeDocument/2006/relationships/slide" Target="/ppt/slides/slide2.xml" Id="Re8aeb7156e0540fc" /><Relationship Type="http://schemas.openxmlformats.org/officeDocument/2006/relationships/slide" Target="/ppt/slides/slide3.xml" Id="Rbcadad29220a4e51" /><Relationship Type="http://schemas.openxmlformats.org/officeDocument/2006/relationships/slide" Target="/ppt/slides/slide4.xml" Id="R964ca63605ca4881" /><Relationship Type="http://schemas.openxmlformats.org/officeDocument/2006/relationships/slide" Target="/ppt/slides/slide5.xml" Id="R92ecfa1b1a2943ed" /><Relationship Type="http://schemas.openxmlformats.org/officeDocument/2006/relationships/slide" Target="/ppt/slides/slide6.xml" Id="Ra361454566e645c0" /><Relationship Type="http://schemas.openxmlformats.org/officeDocument/2006/relationships/slide" Target="/ppt/slides/slide7.xml" Id="Ref794eb0da8c41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ccbfbdb7d445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7002d1383b4a73" /><Relationship Type="http://schemas.openxmlformats.org/officeDocument/2006/relationships/theme" Target="/ppt/slideMasters/theme/theme1.xml" Id="R679b6e4d78e548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7002d1383b4a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63f7eb93c349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95e6b6c49343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b1de68809f4b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faf790cc104f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674ea9c54f4f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f8de6009004c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aee903d75149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ØKONOMISERVICE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ØKONOMISERVICE AS ble etablert [år] og holder til i Lakselv.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10 066 469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1 852 042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2 152 794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19 190 389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23 028 330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IVERSEN ANNE KARI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ELIN KRISTINE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9700 Lakselv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49 29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firmapost@okonomiservice.no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976 597 613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