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a06df42f58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953a640634a52"/>
  </p:sldMasterIdLst>
  <p:sldIdLst>
    <p:sldId xmlns:r="http://schemas.openxmlformats.org/officeDocument/2006/relationships" id="256" r:id="R980f5c87e07f4a56"/>
    <p:sldId xmlns:r="http://schemas.openxmlformats.org/officeDocument/2006/relationships" id="257" r:id="Rac23d86bf19a46b2"/>
    <p:sldId xmlns:r="http://schemas.openxmlformats.org/officeDocument/2006/relationships" id="258" r:id="R07804f5bc34549c3"/>
    <p:sldId xmlns:r="http://schemas.openxmlformats.org/officeDocument/2006/relationships" id="259" r:id="R06765b6cac294a98"/>
    <p:sldId xmlns:r="http://schemas.openxmlformats.org/officeDocument/2006/relationships" id="260" r:id="R72089d88d8944e27"/>
    <p:sldId xmlns:r="http://schemas.openxmlformats.org/officeDocument/2006/relationships" id="261" r:id="R78bf98d3514142f1"/>
    <p:sldId xmlns:r="http://schemas.openxmlformats.org/officeDocument/2006/relationships" id="262" r:id="Rbda814a6ac7a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953a640634a52" /><Relationship Type="http://schemas.openxmlformats.org/officeDocument/2006/relationships/slide" Target="/ppt/slides/slide1.xml" Id="R980f5c87e07f4a56" /><Relationship Type="http://schemas.openxmlformats.org/officeDocument/2006/relationships/slide" Target="/ppt/slides/slide2.xml" Id="Rac23d86bf19a46b2" /><Relationship Type="http://schemas.openxmlformats.org/officeDocument/2006/relationships/slide" Target="/ppt/slides/slide3.xml" Id="R07804f5bc34549c3" /><Relationship Type="http://schemas.openxmlformats.org/officeDocument/2006/relationships/slide" Target="/ppt/slides/slide4.xml" Id="R06765b6cac294a98" /><Relationship Type="http://schemas.openxmlformats.org/officeDocument/2006/relationships/slide" Target="/ppt/slides/slide5.xml" Id="R72089d88d8944e27" /><Relationship Type="http://schemas.openxmlformats.org/officeDocument/2006/relationships/slide" Target="/ppt/slides/slide6.xml" Id="R78bf98d3514142f1" /><Relationship Type="http://schemas.openxmlformats.org/officeDocument/2006/relationships/slide" Target="/ppt/slides/slide7.xml" Id="Rbda814a6ac7a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3e147743b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14c8f601483c" /><Relationship Type="http://schemas.openxmlformats.org/officeDocument/2006/relationships/theme" Target="/ppt/slideMasters/theme/theme1.xml" Id="Rb191644a0e70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e14c8f60148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f91995f2c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6de21338c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fb322ecb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445310075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e65ad37f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1ada5410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eb655d2245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DAKARK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DAKARK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7 866 753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2 996 168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B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Flyplassvegen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976 598 407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DAKARK AS</a:t>
            </a:r>
          </a:p>
        </p:txBody>
      </p:sp>
    </p:spTree>
  </p:cSld>
  <p:clrMapOvr>
    <a:masterClrMapping xmlns:a="http://schemas.openxmlformats.org/drawingml/2006/main"/>
  </p:clrMapOvr>
</p:sld>
</file>