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49b35d06f745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5c0216e1e446df"/>
  </p:sldMasterIdLst>
  <p:sldIdLst>
    <p:sldId xmlns:r="http://schemas.openxmlformats.org/officeDocument/2006/relationships" id="256" r:id="Re79af6f4919f4605"/>
    <p:sldId xmlns:r="http://schemas.openxmlformats.org/officeDocument/2006/relationships" id="257" r:id="Ra90b01ba1a3948c9"/>
    <p:sldId xmlns:r="http://schemas.openxmlformats.org/officeDocument/2006/relationships" id="258" r:id="R42706b23d7194e28"/>
    <p:sldId xmlns:r="http://schemas.openxmlformats.org/officeDocument/2006/relationships" id="259" r:id="Ra1be24b96b124345"/>
    <p:sldId xmlns:r="http://schemas.openxmlformats.org/officeDocument/2006/relationships" id="260" r:id="Rfae7c313050a4a3c"/>
    <p:sldId xmlns:r="http://schemas.openxmlformats.org/officeDocument/2006/relationships" id="261" r:id="R1def637911064899"/>
    <p:sldId xmlns:r="http://schemas.openxmlformats.org/officeDocument/2006/relationships" id="262" r:id="R9ff2ebefb51e4a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5c0216e1e446df" /><Relationship Type="http://schemas.openxmlformats.org/officeDocument/2006/relationships/slide" Target="/ppt/slides/slide1.xml" Id="Re79af6f4919f4605" /><Relationship Type="http://schemas.openxmlformats.org/officeDocument/2006/relationships/slide" Target="/ppt/slides/slide2.xml" Id="Ra90b01ba1a3948c9" /><Relationship Type="http://schemas.openxmlformats.org/officeDocument/2006/relationships/slide" Target="/ppt/slides/slide3.xml" Id="R42706b23d7194e28" /><Relationship Type="http://schemas.openxmlformats.org/officeDocument/2006/relationships/slide" Target="/ppt/slides/slide4.xml" Id="Ra1be24b96b124345" /><Relationship Type="http://schemas.openxmlformats.org/officeDocument/2006/relationships/slide" Target="/ppt/slides/slide5.xml" Id="Rfae7c313050a4a3c" /><Relationship Type="http://schemas.openxmlformats.org/officeDocument/2006/relationships/slide" Target="/ppt/slides/slide6.xml" Id="R1def637911064899" /><Relationship Type="http://schemas.openxmlformats.org/officeDocument/2006/relationships/slide" Target="/ppt/slides/slide7.xml" Id="R9ff2ebefb51e4a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2980c8e6224e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77e37ba3d46c9" /><Relationship Type="http://schemas.openxmlformats.org/officeDocument/2006/relationships/theme" Target="/ppt/slideMasters/theme/theme1.xml" Id="R7bd3db76e6364c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e77e37ba3d46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2b9fae70a41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96a48913d4c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6228c22624c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b3f0dc37c43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95cda5af24f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3c75f30704b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d577fd3a3840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MIAS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MIAS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MIAS GRUPPEN AS ble etablert [år] og holder til i Rjukan.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MIAS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MIAS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MIAS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2 204 034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391 916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−1 069 817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19 157 873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43 841 490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MIAS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MIAS HOLDING AS  –  52,2 %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BERGSLAND STEINAR  –  31,2 %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SPORT 1 GRUPPEN AS  –  5,7 %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HOLMGARD JAKOB THOR E  –  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MIDTGARDEN HEGE  –  5,2 %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MIAS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3660 Rjukan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976 599 969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MIAS GRUPPEN AS</a:t>
            </a:r>
          </a:p>
        </p:txBody>
      </p:sp>
    </p:spTree>
  </p:cSld>
  <p:clrMapOvr>
    <a:masterClrMapping xmlns:a="http://schemas.openxmlformats.org/drawingml/2006/main"/>
  </p:clrMapOvr>
</p:sld>
</file>