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9f0163652640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37aaa2bc07415a"/>
  </p:sldMasterIdLst>
  <p:sldIdLst>
    <p:sldId xmlns:r="http://schemas.openxmlformats.org/officeDocument/2006/relationships" id="256" r:id="R5c183de25a454b81"/>
    <p:sldId xmlns:r="http://schemas.openxmlformats.org/officeDocument/2006/relationships" id="257" r:id="R8abbe205c9a346b7"/>
    <p:sldId xmlns:r="http://schemas.openxmlformats.org/officeDocument/2006/relationships" id="258" r:id="Rbd62dc3d8e794fe2"/>
    <p:sldId xmlns:r="http://schemas.openxmlformats.org/officeDocument/2006/relationships" id="259" r:id="R4105eeb6b9d34934"/>
    <p:sldId xmlns:r="http://schemas.openxmlformats.org/officeDocument/2006/relationships" id="260" r:id="Rb918ba67d03c4685"/>
    <p:sldId xmlns:r="http://schemas.openxmlformats.org/officeDocument/2006/relationships" id="261" r:id="R218cb8a8874645fa"/>
    <p:sldId xmlns:r="http://schemas.openxmlformats.org/officeDocument/2006/relationships" id="262" r:id="R743aea1ac4794a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37aaa2bc07415a" /><Relationship Type="http://schemas.openxmlformats.org/officeDocument/2006/relationships/slide" Target="/ppt/slides/slide1.xml" Id="R5c183de25a454b81" /><Relationship Type="http://schemas.openxmlformats.org/officeDocument/2006/relationships/slide" Target="/ppt/slides/slide2.xml" Id="R8abbe205c9a346b7" /><Relationship Type="http://schemas.openxmlformats.org/officeDocument/2006/relationships/slide" Target="/ppt/slides/slide3.xml" Id="Rbd62dc3d8e794fe2" /><Relationship Type="http://schemas.openxmlformats.org/officeDocument/2006/relationships/slide" Target="/ppt/slides/slide4.xml" Id="R4105eeb6b9d34934" /><Relationship Type="http://schemas.openxmlformats.org/officeDocument/2006/relationships/slide" Target="/ppt/slides/slide5.xml" Id="Rb918ba67d03c4685" /><Relationship Type="http://schemas.openxmlformats.org/officeDocument/2006/relationships/slide" Target="/ppt/slides/slide6.xml" Id="R218cb8a8874645fa" /><Relationship Type="http://schemas.openxmlformats.org/officeDocument/2006/relationships/slide" Target="/ppt/slides/slide7.xml" Id="R743aea1ac4794a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d3cd7b7c1d4b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e879e08704efa" /><Relationship Type="http://schemas.openxmlformats.org/officeDocument/2006/relationships/theme" Target="/ppt/slideMasters/theme/theme1.xml" Id="R1b3508b80d4645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9e879e08704e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2c5b0d8854b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7392295cb49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5728489b04c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8b560dc7549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b47a2a5f442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9875c70264f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79823a94043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MØREKRYSSET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MØREKRYSSET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MØREKRYSSET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MØREKRYSSET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MØREKRYSSET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MØREKRYSSET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−478 351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−372 786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5 125 976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5 860 875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MØREKRYSSET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SANDØY REIDAR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MØREKRYSSET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Nøisomhed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6416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20 22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976 619 021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MØREKRYSSET AS</a:t>
            </a:r>
          </a:p>
        </p:txBody>
      </p:sp>
    </p:spTree>
  </p:cSld>
  <p:clrMapOvr>
    <a:masterClrMapping xmlns:a="http://schemas.openxmlformats.org/drawingml/2006/main"/>
  </p:clrMapOvr>
</p:sld>
</file>