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251b246d0942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0c8bce1eca4fb0"/>
  </p:sldMasterIdLst>
  <p:sldIdLst>
    <p:sldId xmlns:r="http://schemas.openxmlformats.org/officeDocument/2006/relationships" id="256" r:id="R40c8d76edefb45ee"/>
    <p:sldId xmlns:r="http://schemas.openxmlformats.org/officeDocument/2006/relationships" id="257" r:id="R9709b844aa9d4b1f"/>
    <p:sldId xmlns:r="http://schemas.openxmlformats.org/officeDocument/2006/relationships" id="258" r:id="Rcba38f6548ed4987"/>
    <p:sldId xmlns:r="http://schemas.openxmlformats.org/officeDocument/2006/relationships" id="259" r:id="R8cc4ea16284241f1"/>
    <p:sldId xmlns:r="http://schemas.openxmlformats.org/officeDocument/2006/relationships" id="260" r:id="R6b38a356db874c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0c8bce1eca4fb0" /><Relationship Type="http://schemas.openxmlformats.org/officeDocument/2006/relationships/slide" Target="/ppt/slides/slide1.xml" Id="R40c8d76edefb45ee" /><Relationship Type="http://schemas.openxmlformats.org/officeDocument/2006/relationships/slide" Target="/ppt/slides/slide2.xml" Id="R9709b844aa9d4b1f" /><Relationship Type="http://schemas.openxmlformats.org/officeDocument/2006/relationships/slide" Target="/ppt/slides/slide3.xml" Id="Rcba38f6548ed4987" /><Relationship Type="http://schemas.openxmlformats.org/officeDocument/2006/relationships/slide" Target="/ppt/slides/slide4.xml" Id="R8cc4ea16284241f1" /><Relationship Type="http://schemas.openxmlformats.org/officeDocument/2006/relationships/slide" Target="/ppt/slides/slide5.xml" Id="R6b38a356db874c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ad9befc71243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3db37de34e4b2b" /><Relationship Type="http://schemas.openxmlformats.org/officeDocument/2006/relationships/theme" Target="/ppt/slideMasters/theme/theme1.xml" Id="R4b169accf7fe44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3db37de34e4b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d4c2a03f0743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a2844a020745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9bb3fb9da54d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1130a5c1f942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753d983ba443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TOTLAND BYGG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TOTLAND BYGG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TOTLAND BYGG ble etablert [år] og holder til i Skulestadmo.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TOTLAND BYGG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TOTLAND BYGG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TOTLAND BYGG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Tråakrokane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5710 Skulestadmo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976 645 189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TOTLAND BYGG</a:t>
            </a:r>
          </a:p>
        </p:txBody>
      </p:sp>
    </p:spTree>
  </p:cSld>
  <p:clrMapOvr>
    <a:masterClrMapping xmlns:a="http://schemas.openxmlformats.org/drawingml/2006/main"/>
  </p:clrMapOvr>
</p:sld>
</file>