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89b66734f41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a2310982aa4912"/>
  </p:sldMasterIdLst>
  <p:sldIdLst>
    <p:sldId xmlns:r="http://schemas.openxmlformats.org/officeDocument/2006/relationships" id="256" r:id="R47226a8b78d149d3"/>
    <p:sldId xmlns:r="http://schemas.openxmlformats.org/officeDocument/2006/relationships" id="257" r:id="R6779623a74bc498a"/>
    <p:sldId xmlns:r="http://schemas.openxmlformats.org/officeDocument/2006/relationships" id="258" r:id="R20220a3ced1a4343"/>
    <p:sldId xmlns:r="http://schemas.openxmlformats.org/officeDocument/2006/relationships" id="259" r:id="R815464ec52fd44be"/>
    <p:sldId xmlns:r="http://schemas.openxmlformats.org/officeDocument/2006/relationships" id="260" r:id="R6cfbfd6731ca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2310982aa4912" /><Relationship Type="http://schemas.openxmlformats.org/officeDocument/2006/relationships/slide" Target="/ppt/slides/slide1.xml" Id="R47226a8b78d149d3" /><Relationship Type="http://schemas.openxmlformats.org/officeDocument/2006/relationships/slide" Target="/ppt/slides/slide2.xml" Id="R6779623a74bc498a" /><Relationship Type="http://schemas.openxmlformats.org/officeDocument/2006/relationships/slide" Target="/ppt/slides/slide3.xml" Id="R20220a3ced1a4343" /><Relationship Type="http://schemas.openxmlformats.org/officeDocument/2006/relationships/slide" Target="/ppt/slides/slide4.xml" Id="R815464ec52fd44be" /><Relationship Type="http://schemas.openxmlformats.org/officeDocument/2006/relationships/slide" Target="/ppt/slides/slide5.xml" Id="R6cfbfd6731ca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084d4fa2a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4c870ee0f4d44" /><Relationship Type="http://schemas.openxmlformats.org/officeDocument/2006/relationships/theme" Target="/ppt/slideMasters/theme/theme1.xml" Id="Rf2255a870df1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4c870ee0f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0c0529c7941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e41a5b458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ba5fa364b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64dab42d0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0130e46ec43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