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8aa1b56cd84a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a9ad58eca141bd"/>
  </p:sldMasterIdLst>
  <p:sldIdLst>
    <p:sldId xmlns:r="http://schemas.openxmlformats.org/officeDocument/2006/relationships" id="256" r:id="R246b8fc200a1447f"/>
    <p:sldId xmlns:r="http://schemas.openxmlformats.org/officeDocument/2006/relationships" id="257" r:id="R95ecc9af42284123"/>
    <p:sldId xmlns:r="http://schemas.openxmlformats.org/officeDocument/2006/relationships" id="258" r:id="R28023cc41425453a"/>
    <p:sldId xmlns:r="http://schemas.openxmlformats.org/officeDocument/2006/relationships" id="259" r:id="R5b2131eabdea41d2"/>
    <p:sldId xmlns:r="http://schemas.openxmlformats.org/officeDocument/2006/relationships" id="260" r:id="R5cd389405bf14d56"/>
    <p:sldId xmlns:r="http://schemas.openxmlformats.org/officeDocument/2006/relationships" id="261" r:id="R8903e13a2dd8447a"/>
    <p:sldId xmlns:r="http://schemas.openxmlformats.org/officeDocument/2006/relationships" id="262" r:id="R07ab6b8f8cd749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a9ad58eca141bd" /><Relationship Type="http://schemas.openxmlformats.org/officeDocument/2006/relationships/slide" Target="/ppt/slides/slide1.xml" Id="R246b8fc200a1447f" /><Relationship Type="http://schemas.openxmlformats.org/officeDocument/2006/relationships/slide" Target="/ppt/slides/slide2.xml" Id="R95ecc9af42284123" /><Relationship Type="http://schemas.openxmlformats.org/officeDocument/2006/relationships/slide" Target="/ppt/slides/slide3.xml" Id="R28023cc41425453a" /><Relationship Type="http://schemas.openxmlformats.org/officeDocument/2006/relationships/slide" Target="/ppt/slides/slide4.xml" Id="R5b2131eabdea41d2" /><Relationship Type="http://schemas.openxmlformats.org/officeDocument/2006/relationships/slide" Target="/ppt/slides/slide5.xml" Id="R5cd389405bf14d56" /><Relationship Type="http://schemas.openxmlformats.org/officeDocument/2006/relationships/slide" Target="/ppt/slides/slide6.xml" Id="R8903e13a2dd8447a" /><Relationship Type="http://schemas.openxmlformats.org/officeDocument/2006/relationships/slide" Target="/ppt/slides/slide7.xml" Id="R07ab6b8f8cd749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e844e9a1a84a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03e8408c14969" /><Relationship Type="http://schemas.openxmlformats.org/officeDocument/2006/relationships/theme" Target="/ppt/slideMasters/theme/theme1.xml" Id="Ra2bfd60e3bae49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b03e8408c149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0fc091c9c4e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a337663e54c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a4925bc2741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211cdaeec41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3ade1249c4b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590e52fa646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0e3c6e0db4e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DYBVIG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DYBVIG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DYBVIG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DYBVIG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DYBVIG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DYBVIG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40 648 265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1 012 806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857 060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11 295 974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18 880 187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DYBVIG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DYBVIG MORTEN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DYBVIG THOMAS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REPPESGÅRD KRISTINE E 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DYBVIG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Enebakkveien 304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28 27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976 700 163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DYBVIG AS</a:t>
            </a:r>
          </a:p>
        </p:txBody>
      </p:sp>
    </p:spTree>
  </p:cSld>
  <p:clrMapOvr>
    <a:masterClrMapping xmlns:a="http://schemas.openxmlformats.org/drawingml/2006/main"/>
  </p:clrMapOvr>
</p:sld>
</file>