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bf364e5e784d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871202542e4ab2"/>
  </p:sldMasterIdLst>
  <p:sldIdLst>
    <p:sldId xmlns:r="http://schemas.openxmlformats.org/officeDocument/2006/relationships" id="256" r:id="Rdfdaf27e9b66462a"/>
    <p:sldId xmlns:r="http://schemas.openxmlformats.org/officeDocument/2006/relationships" id="257" r:id="Rd7d18b533b704c46"/>
    <p:sldId xmlns:r="http://schemas.openxmlformats.org/officeDocument/2006/relationships" id="258" r:id="R7b01798b17cd476b"/>
    <p:sldId xmlns:r="http://schemas.openxmlformats.org/officeDocument/2006/relationships" id="259" r:id="R9fe07d7f04654581"/>
    <p:sldId xmlns:r="http://schemas.openxmlformats.org/officeDocument/2006/relationships" id="260" r:id="R69584ede485f4375"/>
    <p:sldId xmlns:r="http://schemas.openxmlformats.org/officeDocument/2006/relationships" id="261" r:id="R0c0dae7c641f4bbb"/>
    <p:sldId xmlns:r="http://schemas.openxmlformats.org/officeDocument/2006/relationships" id="262" r:id="R3af28cc8663f46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871202542e4ab2" /><Relationship Type="http://schemas.openxmlformats.org/officeDocument/2006/relationships/slide" Target="/ppt/slides/slide1.xml" Id="Rdfdaf27e9b66462a" /><Relationship Type="http://schemas.openxmlformats.org/officeDocument/2006/relationships/slide" Target="/ppt/slides/slide2.xml" Id="Rd7d18b533b704c46" /><Relationship Type="http://schemas.openxmlformats.org/officeDocument/2006/relationships/slide" Target="/ppt/slides/slide3.xml" Id="R7b01798b17cd476b" /><Relationship Type="http://schemas.openxmlformats.org/officeDocument/2006/relationships/slide" Target="/ppt/slides/slide4.xml" Id="R9fe07d7f04654581" /><Relationship Type="http://schemas.openxmlformats.org/officeDocument/2006/relationships/slide" Target="/ppt/slides/slide5.xml" Id="R69584ede485f4375" /><Relationship Type="http://schemas.openxmlformats.org/officeDocument/2006/relationships/slide" Target="/ppt/slides/slide6.xml" Id="R0c0dae7c641f4bbb" /><Relationship Type="http://schemas.openxmlformats.org/officeDocument/2006/relationships/slide" Target="/ppt/slides/slide7.xml" Id="R3af28cc8663f46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25b6b99fe644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5ab8a75f64606" /><Relationship Type="http://schemas.openxmlformats.org/officeDocument/2006/relationships/theme" Target="/ppt/slideMasters/theme/theme1.xml" Id="R395b00e3a6a54e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f5ab8a75f646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889d53e0e44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c1e88d39c84c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d255017684d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3388edd0a4d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f6982940d4a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57dc1dba846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35decfb4840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HALDEN GRUNN OG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GRUNN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GRUNN OG ANLEGG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GRUNN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GRUNN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GRUNN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3 311 230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−816 226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−818 385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−977 876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1 014 408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GRUNN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SAKSÆTHER EGIL KNUT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SAKSÆTHER MAGNE IVER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SIMENSEN UNN RITA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GRUNN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Asakveien 56D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1785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976 707 389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GRUNN OG ANLEGG AS</a:t>
            </a:r>
          </a:p>
        </p:txBody>
      </p:sp>
    </p:spTree>
  </p:cSld>
  <p:clrMapOvr>
    <a:masterClrMapping xmlns:a="http://schemas.openxmlformats.org/drawingml/2006/main"/>
  </p:clrMapOvr>
</p:sld>
</file>