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a6304e867745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44a5e4401642b2"/>
  </p:sldMasterIdLst>
  <p:sldIdLst>
    <p:sldId xmlns:r="http://schemas.openxmlformats.org/officeDocument/2006/relationships" id="256" r:id="Rddafda58a7e04b71"/>
    <p:sldId xmlns:r="http://schemas.openxmlformats.org/officeDocument/2006/relationships" id="257" r:id="R2fc2fe36669f4c30"/>
    <p:sldId xmlns:r="http://schemas.openxmlformats.org/officeDocument/2006/relationships" id="258" r:id="R5a2fd7a7eb6e4f4f"/>
    <p:sldId xmlns:r="http://schemas.openxmlformats.org/officeDocument/2006/relationships" id="259" r:id="R0df46f2c203b4522"/>
    <p:sldId xmlns:r="http://schemas.openxmlformats.org/officeDocument/2006/relationships" id="260" r:id="Rf072d163d4c64ddf"/>
    <p:sldId xmlns:r="http://schemas.openxmlformats.org/officeDocument/2006/relationships" id="261" r:id="R83f4a47daf5241b2"/>
    <p:sldId xmlns:r="http://schemas.openxmlformats.org/officeDocument/2006/relationships" id="262" r:id="R7b5c14d94d9d48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4a5e4401642b2" /><Relationship Type="http://schemas.openxmlformats.org/officeDocument/2006/relationships/slide" Target="/ppt/slides/slide1.xml" Id="Rddafda58a7e04b71" /><Relationship Type="http://schemas.openxmlformats.org/officeDocument/2006/relationships/slide" Target="/ppt/slides/slide2.xml" Id="R2fc2fe36669f4c30" /><Relationship Type="http://schemas.openxmlformats.org/officeDocument/2006/relationships/slide" Target="/ppt/slides/slide3.xml" Id="R5a2fd7a7eb6e4f4f" /><Relationship Type="http://schemas.openxmlformats.org/officeDocument/2006/relationships/slide" Target="/ppt/slides/slide4.xml" Id="R0df46f2c203b4522" /><Relationship Type="http://schemas.openxmlformats.org/officeDocument/2006/relationships/slide" Target="/ppt/slides/slide5.xml" Id="Rf072d163d4c64ddf" /><Relationship Type="http://schemas.openxmlformats.org/officeDocument/2006/relationships/slide" Target="/ppt/slides/slide6.xml" Id="R83f4a47daf5241b2" /><Relationship Type="http://schemas.openxmlformats.org/officeDocument/2006/relationships/slide" Target="/ppt/slides/slide7.xml" Id="R7b5c14d94d9d48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89008aaf140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3f81ef6a9425c" /><Relationship Type="http://schemas.openxmlformats.org/officeDocument/2006/relationships/theme" Target="/ppt/slideMasters/theme/theme1.xml" Id="R81377d539a8547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f3f81ef6a942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1661db6e54f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b691204c04a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58c478a2747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bdd1825f745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464b64db24f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41b8b54f646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f806461714f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MILJØTAK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9 386 087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−1 373 317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3 545 507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10 410 212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Myragutua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