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2becf6249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f60788a334084"/>
  </p:sldMasterIdLst>
  <p:sldIdLst>
    <p:sldId xmlns:r="http://schemas.openxmlformats.org/officeDocument/2006/relationships" id="256" r:id="Rf91a457440a0403a"/>
    <p:sldId xmlns:r="http://schemas.openxmlformats.org/officeDocument/2006/relationships" id="257" r:id="Rafaa8834e4ff49ad"/>
    <p:sldId xmlns:r="http://schemas.openxmlformats.org/officeDocument/2006/relationships" id="258" r:id="R22587a1ccdb14066"/>
    <p:sldId xmlns:r="http://schemas.openxmlformats.org/officeDocument/2006/relationships" id="259" r:id="R1c1aff653f5d440a"/>
    <p:sldId xmlns:r="http://schemas.openxmlformats.org/officeDocument/2006/relationships" id="260" r:id="R3ffa93528e1f494d"/>
    <p:sldId xmlns:r="http://schemas.openxmlformats.org/officeDocument/2006/relationships" id="261" r:id="R92ce353d011c4f2e"/>
    <p:sldId xmlns:r="http://schemas.openxmlformats.org/officeDocument/2006/relationships" id="262" r:id="Rcf5cdf60928b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f60788a334084" /><Relationship Type="http://schemas.openxmlformats.org/officeDocument/2006/relationships/slide" Target="/ppt/slides/slide1.xml" Id="Rf91a457440a0403a" /><Relationship Type="http://schemas.openxmlformats.org/officeDocument/2006/relationships/slide" Target="/ppt/slides/slide2.xml" Id="Rafaa8834e4ff49ad" /><Relationship Type="http://schemas.openxmlformats.org/officeDocument/2006/relationships/slide" Target="/ppt/slides/slide3.xml" Id="R22587a1ccdb14066" /><Relationship Type="http://schemas.openxmlformats.org/officeDocument/2006/relationships/slide" Target="/ppt/slides/slide4.xml" Id="R1c1aff653f5d440a" /><Relationship Type="http://schemas.openxmlformats.org/officeDocument/2006/relationships/slide" Target="/ppt/slides/slide5.xml" Id="R3ffa93528e1f494d" /><Relationship Type="http://schemas.openxmlformats.org/officeDocument/2006/relationships/slide" Target="/ppt/slides/slide6.xml" Id="R92ce353d011c4f2e" /><Relationship Type="http://schemas.openxmlformats.org/officeDocument/2006/relationships/slide" Target="/ppt/slides/slide7.xml" Id="Rcf5cdf60928b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9160d9462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06fcb83f4c49" /><Relationship Type="http://schemas.openxmlformats.org/officeDocument/2006/relationships/theme" Target="/ppt/slideMasters/theme/theme1.xml" Id="R013ab55059da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d06fcb83f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5d961aa27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90dee0de64f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0b05a2a61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cc50e1a5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23ef442f9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f76c18ee3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fb95f83ca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VVS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52 026 404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15 050 748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post@grannesvvs.no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