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45859fc17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8e27563bac4558"/>
  </p:sldMasterIdLst>
  <p:sldIdLst>
    <p:sldId xmlns:r="http://schemas.openxmlformats.org/officeDocument/2006/relationships" id="256" r:id="Rbe173f0582644f01"/>
    <p:sldId xmlns:r="http://schemas.openxmlformats.org/officeDocument/2006/relationships" id="257" r:id="R0cfd4bccac174d29"/>
    <p:sldId xmlns:r="http://schemas.openxmlformats.org/officeDocument/2006/relationships" id="258" r:id="Reb4ad50ed12549cc"/>
    <p:sldId xmlns:r="http://schemas.openxmlformats.org/officeDocument/2006/relationships" id="259" r:id="R76d90ff896d748fd"/>
    <p:sldId xmlns:r="http://schemas.openxmlformats.org/officeDocument/2006/relationships" id="260" r:id="R1850c0436900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e27563bac4558" /><Relationship Type="http://schemas.openxmlformats.org/officeDocument/2006/relationships/slide" Target="/ppt/slides/slide1.xml" Id="Rbe173f0582644f01" /><Relationship Type="http://schemas.openxmlformats.org/officeDocument/2006/relationships/slide" Target="/ppt/slides/slide2.xml" Id="R0cfd4bccac174d29" /><Relationship Type="http://schemas.openxmlformats.org/officeDocument/2006/relationships/slide" Target="/ppt/slides/slide3.xml" Id="Reb4ad50ed12549cc" /><Relationship Type="http://schemas.openxmlformats.org/officeDocument/2006/relationships/slide" Target="/ppt/slides/slide4.xml" Id="R76d90ff896d748fd" /><Relationship Type="http://schemas.openxmlformats.org/officeDocument/2006/relationships/slide" Target="/ppt/slides/slide5.xml" Id="R1850c0436900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4b3315cc8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a1c2ef45d4274" /><Relationship Type="http://schemas.openxmlformats.org/officeDocument/2006/relationships/theme" Target="/ppt/slideMasters/theme/theme1.xml" Id="R9ed39a1d6edf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a1c2ef45d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c52c9c0d345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431fa5e01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f42f5138b49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d88c1d76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ca2759667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ROCKALL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ROCKALL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976 721 284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