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49928922d9f405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d05190d61e4666"/>
  </p:sldMasterIdLst>
  <p:sldIdLst>
    <p:sldId xmlns:r="http://schemas.openxmlformats.org/officeDocument/2006/relationships" id="256" r:id="R2ab70736e5754e19"/>
    <p:sldId xmlns:r="http://schemas.openxmlformats.org/officeDocument/2006/relationships" id="257" r:id="R50f39a504367458b"/>
    <p:sldId xmlns:r="http://schemas.openxmlformats.org/officeDocument/2006/relationships" id="258" r:id="Ra52db717e20a4abc"/>
    <p:sldId xmlns:r="http://schemas.openxmlformats.org/officeDocument/2006/relationships" id="259" r:id="R8f69b3898fdb45d7"/>
    <p:sldId xmlns:r="http://schemas.openxmlformats.org/officeDocument/2006/relationships" id="260" r:id="Rd219a2b0abe246b2"/>
    <p:sldId xmlns:r="http://schemas.openxmlformats.org/officeDocument/2006/relationships" id="261" r:id="Ree12bb1e817e4ab1"/>
    <p:sldId xmlns:r="http://schemas.openxmlformats.org/officeDocument/2006/relationships" id="262" r:id="Re500dcdce79449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d05190d61e4666" /><Relationship Type="http://schemas.openxmlformats.org/officeDocument/2006/relationships/slide" Target="/ppt/slides/slide1.xml" Id="R2ab70736e5754e19" /><Relationship Type="http://schemas.openxmlformats.org/officeDocument/2006/relationships/slide" Target="/ppt/slides/slide2.xml" Id="R50f39a504367458b" /><Relationship Type="http://schemas.openxmlformats.org/officeDocument/2006/relationships/slide" Target="/ppt/slides/slide3.xml" Id="Ra52db717e20a4abc" /><Relationship Type="http://schemas.openxmlformats.org/officeDocument/2006/relationships/slide" Target="/ppt/slides/slide4.xml" Id="R8f69b3898fdb45d7" /><Relationship Type="http://schemas.openxmlformats.org/officeDocument/2006/relationships/slide" Target="/ppt/slides/slide5.xml" Id="Rd219a2b0abe246b2" /><Relationship Type="http://schemas.openxmlformats.org/officeDocument/2006/relationships/slide" Target="/ppt/slides/slide6.xml" Id="Ree12bb1e817e4ab1" /><Relationship Type="http://schemas.openxmlformats.org/officeDocument/2006/relationships/slide" Target="/ppt/slides/slide7.xml" Id="Re500dcdce79449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b0b7f39ad5140c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260d4742b477a" /><Relationship Type="http://schemas.openxmlformats.org/officeDocument/2006/relationships/theme" Target="/ppt/slideMasters/theme/theme1.xml" Id="R9b845ad2ad4a440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4260d4742b477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e3d96fde9f43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3e459ce8e46e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f657b2687344f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bafe31b6824d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9b0909fb1472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efba7950c4e4bc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74641c5a449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NORDISK ENERGIKONTROLL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NORDISK ENERGIKONTROLL AS ble etablert [år] og holder til i Skjetten.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86 362 889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−2 575 420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−1 980 848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6 371 618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16 903 223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ENER ENERGI AS  –  22,0 %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 O INVEST AS  –  19,3 %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AKERSHUS ENERGI INVESTERINGER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EIDSIVA BIOENERGI AS  –  16,7 %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FEBY INVEST AS  –  15,6 %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SEREMO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Hvamsvingen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2013 Skjetten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84 55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salg@noen.no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www.noen.no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976 724 321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NORDISK ENERGIKONTROLL AS</a:t>
            </a:r>
          </a:p>
        </p:txBody>
      </p:sp>
    </p:spTree>
  </p:cSld>
  <p:clrMapOvr>
    <a:masterClrMapping xmlns:a="http://schemas.openxmlformats.org/drawingml/2006/main"/>
  </p:clrMapOvr>
</p:sld>
</file>