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f9a1ddf9d64d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81bf8222be422e"/>
  </p:sldMasterIdLst>
  <p:sldIdLst>
    <p:sldId xmlns:r="http://schemas.openxmlformats.org/officeDocument/2006/relationships" id="256" r:id="Rb1bcb363e5e2485e"/>
    <p:sldId xmlns:r="http://schemas.openxmlformats.org/officeDocument/2006/relationships" id="257" r:id="R317e634bf43a4d6e"/>
    <p:sldId xmlns:r="http://schemas.openxmlformats.org/officeDocument/2006/relationships" id="258" r:id="Rc359381afe154f7d"/>
    <p:sldId xmlns:r="http://schemas.openxmlformats.org/officeDocument/2006/relationships" id="259" r:id="R14c72b7a1f0a4ac3"/>
    <p:sldId xmlns:r="http://schemas.openxmlformats.org/officeDocument/2006/relationships" id="260" r:id="Rc54659d084854d4f"/>
    <p:sldId xmlns:r="http://schemas.openxmlformats.org/officeDocument/2006/relationships" id="261" r:id="R3322230814cb45ce"/>
    <p:sldId xmlns:r="http://schemas.openxmlformats.org/officeDocument/2006/relationships" id="262" r:id="R88878bbe5fad41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81bf8222be422e" /><Relationship Type="http://schemas.openxmlformats.org/officeDocument/2006/relationships/slide" Target="/ppt/slides/slide1.xml" Id="Rb1bcb363e5e2485e" /><Relationship Type="http://schemas.openxmlformats.org/officeDocument/2006/relationships/slide" Target="/ppt/slides/slide2.xml" Id="R317e634bf43a4d6e" /><Relationship Type="http://schemas.openxmlformats.org/officeDocument/2006/relationships/slide" Target="/ppt/slides/slide3.xml" Id="Rc359381afe154f7d" /><Relationship Type="http://schemas.openxmlformats.org/officeDocument/2006/relationships/slide" Target="/ppt/slides/slide4.xml" Id="R14c72b7a1f0a4ac3" /><Relationship Type="http://schemas.openxmlformats.org/officeDocument/2006/relationships/slide" Target="/ppt/slides/slide5.xml" Id="Rc54659d084854d4f" /><Relationship Type="http://schemas.openxmlformats.org/officeDocument/2006/relationships/slide" Target="/ppt/slides/slide6.xml" Id="R3322230814cb45ce" /><Relationship Type="http://schemas.openxmlformats.org/officeDocument/2006/relationships/slide" Target="/ppt/slides/slide7.xml" Id="R88878bbe5fad41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094f767cd046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550db0fcf494d" /><Relationship Type="http://schemas.openxmlformats.org/officeDocument/2006/relationships/theme" Target="/ppt/slideMasters/theme/theme1.xml" Id="Rd9d035e7cd9e41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c550db0fcf49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53a880d2c444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0b714f57543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f9d5ba1f5f4c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8ad8d9150644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db56d995b4a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03003394f45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acd0d7093d41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NORDISK ENERGIKONTROLL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NORDISK ENERGIKONTROLL AS ble etablert [år] og holder til i Skjetten.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84 715 088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−4 408 391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−3 397 024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8 352 466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29 237 533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 ENERGI AS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 O INVEST AS  –  19,3 %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AKERSHUS ENERGI INFRASTRUKTUR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EIDSIVA BIOENERGI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FEBY INVEST AS  –  15,6 %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SEREMO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Hvamsvingen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2013 Skjetten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84 55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salg@noen.no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976 724 321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