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2ca3d065a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00fde18214579"/>
  </p:sldMasterIdLst>
  <p:sldIdLst>
    <p:sldId xmlns:r="http://schemas.openxmlformats.org/officeDocument/2006/relationships" id="256" r:id="R0ec9af31ba1941d7"/>
    <p:sldId xmlns:r="http://schemas.openxmlformats.org/officeDocument/2006/relationships" id="257" r:id="Ra64462fe22694b83"/>
    <p:sldId xmlns:r="http://schemas.openxmlformats.org/officeDocument/2006/relationships" id="258" r:id="R867c03b56c64472e"/>
    <p:sldId xmlns:r="http://schemas.openxmlformats.org/officeDocument/2006/relationships" id="259" r:id="Re73f22f1afda40ac"/>
    <p:sldId xmlns:r="http://schemas.openxmlformats.org/officeDocument/2006/relationships" id="260" r:id="R06235f1aa7014a99"/>
    <p:sldId xmlns:r="http://schemas.openxmlformats.org/officeDocument/2006/relationships" id="261" r:id="R6b1b25c411bd46a3"/>
    <p:sldId xmlns:r="http://schemas.openxmlformats.org/officeDocument/2006/relationships" id="262" r:id="Rb88a078bc70c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00fde18214579" /><Relationship Type="http://schemas.openxmlformats.org/officeDocument/2006/relationships/slide" Target="/ppt/slides/slide1.xml" Id="R0ec9af31ba1941d7" /><Relationship Type="http://schemas.openxmlformats.org/officeDocument/2006/relationships/slide" Target="/ppt/slides/slide2.xml" Id="Ra64462fe22694b83" /><Relationship Type="http://schemas.openxmlformats.org/officeDocument/2006/relationships/slide" Target="/ppt/slides/slide3.xml" Id="R867c03b56c64472e" /><Relationship Type="http://schemas.openxmlformats.org/officeDocument/2006/relationships/slide" Target="/ppt/slides/slide4.xml" Id="Re73f22f1afda40ac" /><Relationship Type="http://schemas.openxmlformats.org/officeDocument/2006/relationships/slide" Target="/ppt/slides/slide5.xml" Id="R06235f1aa7014a99" /><Relationship Type="http://schemas.openxmlformats.org/officeDocument/2006/relationships/slide" Target="/ppt/slides/slide6.xml" Id="R6b1b25c411bd46a3" /><Relationship Type="http://schemas.openxmlformats.org/officeDocument/2006/relationships/slide" Target="/ppt/slides/slide7.xml" Id="Rb88a078bc70c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53d5378c7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69bdf785c475c" /><Relationship Type="http://schemas.openxmlformats.org/officeDocument/2006/relationships/theme" Target="/ppt/slideMasters/theme/theme1.xml" Id="R73d9ea376858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69bdf785c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80c393086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2c926117f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4d1d0c5b542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48702a73d44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1234e57bd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4babd851844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199332e8f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INTERNATIONAL PETROLEUM EXPLOITATION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PETROLEUM EXPLOITATION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INTERNATIONAL PETROLEUM EXPLOITATION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PETROLEUM EXPLOITATION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PETROLEUM EXPLOITATION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PETROLEUM EXPLOITATION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4 707 706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1 561 440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3 932 277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PETROLEUM EXPLOITATION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JONES COLIN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PETROLEUM EXPLOITATION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Waalers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03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cojones@online.no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976 735 064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PETROLEUM EXPLOITATION AS</a:t>
            </a:r>
          </a:p>
        </p:txBody>
      </p:sp>
    </p:spTree>
  </p:cSld>
  <p:clrMapOvr>
    <a:masterClrMapping xmlns:a="http://schemas.openxmlformats.org/drawingml/2006/main"/>
  </p:clrMapOvr>
</p:sld>
</file>