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3d01a6eb3f541f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2e9e2c1fa224933"/>
  </p:sldMasterIdLst>
  <p:sldIdLst>
    <p:sldId xmlns:r="http://schemas.openxmlformats.org/officeDocument/2006/relationships" id="256" r:id="R069e1c16c4dd4265"/>
    <p:sldId xmlns:r="http://schemas.openxmlformats.org/officeDocument/2006/relationships" id="257" r:id="R32b2d74550584cba"/>
    <p:sldId xmlns:r="http://schemas.openxmlformats.org/officeDocument/2006/relationships" id="258" r:id="Re3bb8e66b1164c3f"/>
    <p:sldId xmlns:r="http://schemas.openxmlformats.org/officeDocument/2006/relationships" id="259" r:id="R0e72681ff4c84b1a"/>
    <p:sldId xmlns:r="http://schemas.openxmlformats.org/officeDocument/2006/relationships" id="260" r:id="R9ef25f0f2a644514"/>
    <p:sldId xmlns:r="http://schemas.openxmlformats.org/officeDocument/2006/relationships" id="261" r:id="Rea6d69d7d6224b9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2e9e2c1fa224933" /><Relationship Type="http://schemas.openxmlformats.org/officeDocument/2006/relationships/slide" Target="/ppt/slides/slide1.xml" Id="R069e1c16c4dd4265" /><Relationship Type="http://schemas.openxmlformats.org/officeDocument/2006/relationships/slide" Target="/ppt/slides/slide2.xml" Id="R32b2d74550584cba" /><Relationship Type="http://schemas.openxmlformats.org/officeDocument/2006/relationships/slide" Target="/ppt/slides/slide3.xml" Id="Re3bb8e66b1164c3f" /><Relationship Type="http://schemas.openxmlformats.org/officeDocument/2006/relationships/slide" Target="/ppt/slides/slide4.xml" Id="R0e72681ff4c84b1a" /><Relationship Type="http://schemas.openxmlformats.org/officeDocument/2006/relationships/slide" Target="/ppt/slides/slide5.xml" Id="R9ef25f0f2a644514" /><Relationship Type="http://schemas.openxmlformats.org/officeDocument/2006/relationships/slide" Target="/ppt/slides/slide6.xml" Id="Rea6d69d7d6224b9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d3026199fce497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00ff6da34c406d" /><Relationship Type="http://schemas.openxmlformats.org/officeDocument/2006/relationships/theme" Target="/ppt/slideMasters/theme/theme1.xml" Id="R10066ea9bbf1483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200ff6da34c406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d62af2f4cc47c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74908448184c8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094f15caa4459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9dee162fe1476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19e468b58d408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b175e11fdf477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FRETEX MIDTNORGE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FRETEX MIDTNORGE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FRETEX MIDTNORGE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FRETEX MIDTNORGE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FRETEX MIDTNORGE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FRETEX MIDTNORGE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2017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63 117 149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−2 758 936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−2 750 895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7 015 150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17 202 928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FRETEX MIDTNORGE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976 738 713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FRETEX MIDTNORGE AS</a:t>
            </a:r>
          </a:p>
        </p:txBody>
      </p:sp>
    </p:spTree>
  </p:cSld>
  <p:clrMapOvr>
    <a:masterClrMapping xmlns:a="http://schemas.openxmlformats.org/drawingml/2006/main"/>
  </p:clrMapOvr>
</p:sld>
</file>