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581ef1770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96fa773293452e"/>
  </p:sldMasterIdLst>
  <p:sldIdLst>
    <p:sldId xmlns:r="http://schemas.openxmlformats.org/officeDocument/2006/relationships" id="256" r:id="R3601bd9e50f94c5b"/>
    <p:sldId xmlns:r="http://schemas.openxmlformats.org/officeDocument/2006/relationships" id="257" r:id="R2e4b6f6b13a9492d"/>
    <p:sldId xmlns:r="http://schemas.openxmlformats.org/officeDocument/2006/relationships" id="258" r:id="R375a24abab5a4136"/>
    <p:sldId xmlns:r="http://schemas.openxmlformats.org/officeDocument/2006/relationships" id="259" r:id="R4d6bcb8a3f7949d4"/>
    <p:sldId xmlns:r="http://schemas.openxmlformats.org/officeDocument/2006/relationships" id="260" r:id="Rb7ad42a3aef34274"/>
    <p:sldId xmlns:r="http://schemas.openxmlformats.org/officeDocument/2006/relationships" id="261" r:id="R7560b6156a9b41e1"/>
    <p:sldId xmlns:r="http://schemas.openxmlformats.org/officeDocument/2006/relationships" id="262" r:id="R0dc47fbeb22f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6fa773293452e" /><Relationship Type="http://schemas.openxmlformats.org/officeDocument/2006/relationships/slide" Target="/ppt/slides/slide1.xml" Id="R3601bd9e50f94c5b" /><Relationship Type="http://schemas.openxmlformats.org/officeDocument/2006/relationships/slide" Target="/ppt/slides/slide2.xml" Id="R2e4b6f6b13a9492d" /><Relationship Type="http://schemas.openxmlformats.org/officeDocument/2006/relationships/slide" Target="/ppt/slides/slide3.xml" Id="R375a24abab5a4136" /><Relationship Type="http://schemas.openxmlformats.org/officeDocument/2006/relationships/slide" Target="/ppt/slides/slide4.xml" Id="R4d6bcb8a3f7949d4" /><Relationship Type="http://schemas.openxmlformats.org/officeDocument/2006/relationships/slide" Target="/ppt/slides/slide5.xml" Id="Rb7ad42a3aef34274" /><Relationship Type="http://schemas.openxmlformats.org/officeDocument/2006/relationships/slide" Target="/ppt/slides/slide6.xml" Id="R7560b6156a9b41e1" /><Relationship Type="http://schemas.openxmlformats.org/officeDocument/2006/relationships/slide" Target="/ppt/slides/slide7.xml" Id="R0dc47fbeb22f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5b1e4335844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2a9df695d44e2" /><Relationship Type="http://schemas.openxmlformats.org/officeDocument/2006/relationships/theme" Target="/ppt/slideMasters/theme/theme1.xml" Id="Rb7e9f05346a0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2a9df695d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c6f9f230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626fc086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4f388c8b8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0557afe214b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3fa4e71184f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ec28d446b49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825bc6ba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ØKSNES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ØKSNES ENTREPRENØR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209 647 254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−11 652 084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−8 870 579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16 887 233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179 996 476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ØKSNES ENTREPRENØR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94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www.oeeas.no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976 754 301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ØKSNES ENTREPRENØR AS</a:t>
            </a:r>
          </a:p>
        </p:txBody>
      </p:sp>
    </p:spTree>
  </p:cSld>
  <p:clrMapOvr>
    <a:masterClrMapping xmlns:a="http://schemas.openxmlformats.org/drawingml/2006/main"/>
  </p:clrMapOvr>
</p:sld>
</file>