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36f387b02141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b810f04a94e9c"/>
  </p:sldMasterIdLst>
  <p:sldIdLst>
    <p:sldId xmlns:r="http://schemas.openxmlformats.org/officeDocument/2006/relationships" id="256" r:id="Rebd6a9c9acda472b"/>
    <p:sldId xmlns:r="http://schemas.openxmlformats.org/officeDocument/2006/relationships" id="257" r:id="Rac19cdff6daf402c"/>
    <p:sldId xmlns:r="http://schemas.openxmlformats.org/officeDocument/2006/relationships" id="258" r:id="R816c933377c04da4"/>
    <p:sldId xmlns:r="http://schemas.openxmlformats.org/officeDocument/2006/relationships" id="259" r:id="R9a468de6aa434a38"/>
    <p:sldId xmlns:r="http://schemas.openxmlformats.org/officeDocument/2006/relationships" id="260" r:id="Rc5f7580692b84157"/>
    <p:sldId xmlns:r="http://schemas.openxmlformats.org/officeDocument/2006/relationships" id="261" r:id="R9883287f57d94a9b"/>
    <p:sldId xmlns:r="http://schemas.openxmlformats.org/officeDocument/2006/relationships" id="262" r:id="R1eb9402e24d5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b810f04a94e9c" /><Relationship Type="http://schemas.openxmlformats.org/officeDocument/2006/relationships/slide" Target="/ppt/slides/slide1.xml" Id="Rebd6a9c9acda472b" /><Relationship Type="http://schemas.openxmlformats.org/officeDocument/2006/relationships/slide" Target="/ppt/slides/slide2.xml" Id="Rac19cdff6daf402c" /><Relationship Type="http://schemas.openxmlformats.org/officeDocument/2006/relationships/slide" Target="/ppt/slides/slide3.xml" Id="R816c933377c04da4" /><Relationship Type="http://schemas.openxmlformats.org/officeDocument/2006/relationships/slide" Target="/ppt/slides/slide4.xml" Id="R9a468de6aa434a38" /><Relationship Type="http://schemas.openxmlformats.org/officeDocument/2006/relationships/slide" Target="/ppt/slides/slide5.xml" Id="Rc5f7580692b84157" /><Relationship Type="http://schemas.openxmlformats.org/officeDocument/2006/relationships/slide" Target="/ppt/slides/slide6.xml" Id="R9883287f57d94a9b" /><Relationship Type="http://schemas.openxmlformats.org/officeDocument/2006/relationships/slide" Target="/ppt/slides/slide7.xml" Id="R1eb9402e24d5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9c2f41355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a792ca5fd4409" /><Relationship Type="http://schemas.openxmlformats.org/officeDocument/2006/relationships/theme" Target="/ppt/slideMasters/theme/theme1.xml" Id="R23dc909904224b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a792ca5fd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c6898761a4e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03cd47b03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cc4b7d16b46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9bf6685f04e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e9e4d63fb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4cbc7987943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36c2cc4b0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