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fbaf5eb11843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ec96f065214b43"/>
  </p:sldMasterIdLst>
  <p:sldIdLst>
    <p:sldId xmlns:r="http://schemas.openxmlformats.org/officeDocument/2006/relationships" id="256" r:id="Rbb0f78fc70bd4728"/>
    <p:sldId xmlns:r="http://schemas.openxmlformats.org/officeDocument/2006/relationships" id="257" r:id="R6a8ca0a0f6154a6f"/>
    <p:sldId xmlns:r="http://schemas.openxmlformats.org/officeDocument/2006/relationships" id="258" r:id="Rddf497a32e9442e4"/>
    <p:sldId xmlns:r="http://schemas.openxmlformats.org/officeDocument/2006/relationships" id="259" r:id="Rfb6c9ff721c54f14"/>
    <p:sldId xmlns:r="http://schemas.openxmlformats.org/officeDocument/2006/relationships" id="260" r:id="Ra86e1bbd0d0a4824"/>
    <p:sldId xmlns:r="http://schemas.openxmlformats.org/officeDocument/2006/relationships" id="261" r:id="R719499b35ed54862"/>
    <p:sldId xmlns:r="http://schemas.openxmlformats.org/officeDocument/2006/relationships" id="262" r:id="R5b1daa985c6242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ec96f065214b43" /><Relationship Type="http://schemas.openxmlformats.org/officeDocument/2006/relationships/slide" Target="/ppt/slides/slide1.xml" Id="Rbb0f78fc70bd4728" /><Relationship Type="http://schemas.openxmlformats.org/officeDocument/2006/relationships/slide" Target="/ppt/slides/slide2.xml" Id="R6a8ca0a0f6154a6f" /><Relationship Type="http://schemas.openxmlformats.org/officeDocument/2006/relationships/slide" Target="/ppt/slides/slide3.xml" Id="Rddf497a32e9442e4" /><Relationship Type="http://schemas.openxmlformats.org/officeDocument/2006/relationships/slide" Target="/ppt/slides/slide4.xml" Id="Rfb6c9ff721c54f14" /><Relationship Type="http://schemas.openxmlformats.org/officeDocument/2006/relationships/slide" Target="/ppt/slides/slide5.xml" Id="Ra86e1bbd0d0a4824" /><Relationship Type="http://schemas.openxmlformats.org/officeDocument/2006/relationships/slide" Target="/ppt/slides/slide6.xml" Id="R719499b35ed54862" /><Relationship Type="http://schemas.openxmlformats.org/officeDocument/2006/relationships/slide" Target="/ppt/slides/slide7.xml" Id="R5b1daa985c6242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a72b149dee40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abc216bad4bd9" /><Relationship Type="http://schemas.openxmlformats.org/officeDocument/2006/relationships/theme" Target="/ppt/slideMasters/theme/theme1.xml" Id="R6a7acefd62984f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8abc216bad4b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04e02026440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94bbdc64e43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113fb0a4449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e259ce83c41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35f50d1c744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e3f556d9942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337e254a346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GREENCARRIER CONSOLIDATORS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GREENCARRIER CONSOLIDATORS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10 549 308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−3 072 297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−3 051 625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2 918 720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FREIGHT IN GOTHENBURG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marius.lien@mta.se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consolidators.greencarrier.com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