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25e5cc9ab043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c23c39ad154b01"/>
  </p:sldMasterIdLst>
  <p:sldIdLst>
    <p:sldId xmlns:r="http://schemas.openxmlformats.org/officeDocument/2006/relationships" id="256" r:id="R4fbae0567e314b67"/>
    <p:sldId xmlns:r="http://schemas.openxmlformats.org/officeDocument/2006/relationships" id="257" r:id="R76dfbd43cbaf4e83"/>
    <p:sldId xmlns:r="http://schemas.openxmlformats.org/officeDocument/2006/relationships" id="258" r:id="Rf8550621880b419e"/>
    <p:sldId xmlns:r="http://schemas.openxmlformats.org/officeDocument/2006/relationships" id="259" r:id="R0de99b5fa6b24213"/>
    <p:sldId xmlns:r="http://schemas.openxmlformats.org/officeDocument/2006/relationships" id="260" r:id="R0f4dcf7818d94e3a"/>
    <p:sldId xmlns:r="http://schemas.openxmlformats.org/officeDocument/2006/relationships" id="261" r:id="Rf3d6e1ec78d34f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c23c39ad154b01" /><Relationship Type="http://schemas.openxmlformats.org/officeDocument/2006/relationships/slide" Target="/ppt/slides/slide1.xml" Id="R4fbae0567e314b67" /><Relationship Type="http://schemas.openxmlformats.org/officeDocument/2006/relationships/slide" Target="/ppt/slides/slide2.xml" Id="R76dfbd43cbaf4e83" /><Relationship Type="http://schemas.openxmlformats.org/officeDocument/2006/relationships/slide" Target="/ppt/slides/slide3.xml" Id="Rf8550621880b419e" /><Relationship Type="http://schemas.openxmlformats.org/officeDocument/2006/relationships/slide" Target="/ppt/slides/slide4.xml" Id="R0de99b5fa6b24213" /><Relationship Type="http://schemas.openxmlformats.org/officeDocument/2006/relationships/slide" Target="/ppt/slides/slide5.xml" Id="R0f4dcf7818d94e3a" /><Relationship Type="http://schemas.openxmlformats.org/officeDocument/2006/relationships/slide" Target="/ppt/slides/slide6.xml" Id="Rf3d6e1ec78d34f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9ebbefc0d4a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dcd872f4f4b15" /><Relationship Type="http://schemas.openxmlformats.org/officeDocument/2006/relationships/theme" Target="/ppt/slideMasters/theme/theme1.xml" Id="Rd5d223e90f3f49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ddcd872f4f4b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5f86fb88442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b2102fd9141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0f79da07442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db04275b141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18806bbcd40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ea7c7386f4f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