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30ba2ccbe54e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969dee53904b42"/>
  </p:sldMasterIdLst>
  <p:sldIdLst>
    <p:sldId xmlns:r="http://schemas.openxmlformats.org/officeDocument/2006/relationships" id="256" r:id="Rb7a64fa1df2b4147"/>
    <p:sldId xmlns:r="http://schemas.openxmlformats.org/officeDocument/2006/relationships" id="257" r:id="Rdf58751c5a6348eb"/>
    <p:sldId xmlns:r="http://schemas.openxmlformats.org/officeDocument/2006/relationships" id="258" r:id="R47a0191a50444a8a"/>
    <p:sldId xmlns:r="http://schemas.openxmlformats.org/officeDocument/2006/relationships" id="259" r:id="R3b6171e9ce5a46cb"/>
    <p:sldId xmlns:r="http://schemas.openxmlformats.org/officeDocument/2006/relationships" id="260" r:id="R590d3c14ce284d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969dee53904b42" /><Relationship Type="http://schemas.openxmlformats.org/officeDocument/2006/relationships/slide" Target="/ppt/slides/slide1.xml" Id="Rb7a64fa1df2b4147" /><Relationship Type="http://schemas.openxmlformats.org/officeDocument/2006/relationships/slide" Target="/ppt/slides/slide2.xml" Id="Rdf58751c5a6348eb" /><Relationship Type="http://schemas.openxmlformats.org/officeDocument/2006/relationships/slide" Target="/ppt/slides/slide3.xml" Id="R47a0191a50444a8a" /><Relationship Type="http://schemas.openxmlformats.org/officeDocument/2006/relationships/slide" Target="/ppt/slides/slide4.xml" Id="R3b6171e9ce5a46cb" /><Relationship Type="http://schemas.openxmlformats.org/officeDocument/2006/relationships/slide" Target="/ppt/slides/slide5.xml" Id="R590d3c14ce284d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782af19cbd49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494f6b2264ddf" /><Relationship Type="http://schemas.openxmlformats.org/officeDocument/2006/relationships/theme" Target="/ppt/slideMasters/theme/theme1.xml" Id="Rf830e18edd0442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4494f6b2264d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e96ddf866a42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06d7e1f924c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cdd7dec0f04d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2ee460b7804d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3f563325f847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PERM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976 777 921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