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b00cacb85946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f91e768f4d40f5"/>
  </p:sldMasterIdLst>
  <p:sldIdLst>
    <p:sldId xmlns:r="http://schemas.openxmlformats.org/officeDocument/2006/relationships" id="256" r:id="Rdb4c35b754e44f56"/>
    <p:sldId xmlns:r="http://schemas.openxmlformats.org/officeDocument/2006/relationships" id="257" r:id="R827b13bdb5f44750"/>
    <p:sldId xmlns:r="http://schemas.openxmlformats.org/officeDocument/2006/relationships" id="258" r:id="Rc31a6b8728674f2f"/>
    <p:sldId xmlns:r="http://schemas.openxmlformats.org/officeDocument/2006/relationships" id="259" r:id="R9e47a7e4702f41a4"/>
    <p:sldId xmlns:r="http://schemas.openxmlformats.org/officeDocument/2006/relationships" id="260" r:id="R131381ad30dd4bd3"/>
    <p:sldId xmlns:r="http://schemas.openxmlformats.org/officeDocument/2006/relationships" id="261" r:id="Rd93e33d3c5fa4104"/>
    <p:sldId xmlns:r="http://schemas.openxmlformats.org/officeDocument/2006/relationships" id="262" r:id="R5fe1f83e7c7b46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f91e768f4d40f5" /><Relationship Type="http://schemas.openxmlformats.org/officeDocument/2006/relationships/slide" Target="/ppt/slides/slide1.xml" Id="Rdb4c35b754e44f56" /><Relationship Type="http://schemas.openxmlformats.org/officeDocument/2006/relationships/slide" Target="/ppt/slides/slide2.xml" Id="R827b13bdb5f44750" /><Relationship Type="http://schemas.openxmlformats.org/officeDocument/2006/relationships/slide" Target="/ppt/slides/slide3.xml" Id="Rc31a6b8728674f2f" /><Relationship Type="http://schemas.openxmlformats.org/officeDocument/2006/relationships/slide" Target="/ppt/slides/slide4.xml" Id="R9e47a7e4702f41a4" /><Relationship Type="http://schemas.openxmlformats.org/officeDocument/2006/relationships/slide" Target="/ppt/slides/slide5.xml" Id="R131381ad30dd4bd3" /><Relationship Type="http://schemas.openxmlformats.org/officeDocument/2006/relationships/slide" Target="/ppt/slides/slide6.xml" Id="Rd93e33d3c5fa4104" /><Relationship Type="http://schemas.openxmlformats.org/officeDocument/2006/relationships/slide" Target="/ppt/slides/slide7.xml" Id="R5fe1f83e7c7b46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1985a89f541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cc00ab3a0434f" /><Relationship Type="http://schemas.openxmlformats.org/officeDocument/2006/relationships/theme" Target="/ppt/slideMasters/theme/theme1.xml" Id="R5102235c813c43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6cc00ab3a043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8a43a01ab49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6f0b4666b48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3d7d1d01541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da73089db42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9f94dcee247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abef5aac848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c6386803946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CORNER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CORNER AS ble etablert [år] og holder til i Honningsvåg.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3 081 893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1 722 843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8 155 316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12 884 127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ODD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Fiskeriveien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9750 Honningsvåg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47 63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976 792 009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CORNER AS</a:t>
            </a:r>
          </a:p>
        </p:txBody>
      </p:sp>
    </p:spTree>
  </p:cSld>
  <p:clrMapOvr>
    <a:masterClrMapping xmlns:a="http://schemas.openxmlformats.org/drawingml/2006/main"/>
  </p:clrMapOvr>
</p:sld>
</file>