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807be17afa42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1dc162ecfe493a"/>
  </p:sldMasterIdLst>
  <p:sldIdLst>
    <p:sldId xmlns:r="http://schemas.openxmlformats.org/officeDocument/2006/relationships" id="256" r:id="Re7783adcbfb34b37"/>
    <p:sldId xmlns:r="http://schemas.openxmlformats.org/officeDocument/2006/relationships" id="257" r:id="R14f9d46fccd543a3"/>
    <p:sldId xmlns:r="http://schemas.openxmlformats.org/officeDocument/2006/relationships" id="258" r:id="R806aa443b8b94ae8"/>
    <p:sldId xmlns:r="http://schemas.openxmlformats.org/officeDocument/2006/relationships" id="259" r:id="R5e434c87d9c7483d"/>
    <p:sldId xmlns:r="http://schemas.openxmlformats.org/officeDocument/2006/relationships" id="260" r:id="Rba7d144922714f3c"/>
    <p:sldId xmlns:r="http://schemas.openxmlformats.org/officeDocument/2006/relationships" id="261" r:id="R8ac8754676db47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1dc162ecfe493a" /><Relationship Type="http://schemas.openxmlformats.org/officeDocument/2006/relationships/slide" Target="/ppt/slides/slide1.xml" Id="Re7783adcbfb34b37" /><Relationship Type="http://schemas.openxmlformats.org/officeDocument/2006/relationships/slide" Target="/ppt/slides/slide2.xml" Id="R14f9d46fccd543a3" /><Relationship Type="http://schemas.openxmlformats.org/officeDocument/2006/relationships/slide" Target="/ppt/slides/slide3.xml" Id="R806aa443b8b94ae8" /><Relationship Type="http://schemas.openxmlformats.org/officeDocument/2006/relationships/slide" Target="/ppt/slides/slide4.xml" Id="R5e434c87d9c7483d" /><Relationship Type="http://schemas.openxmlformats.org/officeDocument/2006/relationships/slide" Target="/ppt/slides/slide5.xml" Id="Rba7d144922714f3c" /><Relationship Type="http://schemas.openxmlformats.org/officeDocument/2006/relationships/slide" Target="/ppt/slides/slide6.xml" Id="R8ac8754676db47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69a993ebac4e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e48655f184916" /><Relationship Type="http://schemas.openxmlformats.org/officeDocument/2006/relationships/theme" Target="/ppt/slideMasters/theme/theme1.xml" Id="R9e146e3bc5e546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9e48655f1849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53b730e1a41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c77344d8c42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e196ca53a47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195302ba645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231617ad146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3416b1ec347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STIFTELSEN JERNBANEETATENS SAMFUNDSBYGNING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JERNBANEETATENS SAMFUNDSBYGNING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205 324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−791 686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326 982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16 501 165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16 501 972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Norsk jernbaneforbund, Møllergata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976 813 596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