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ebb16df585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843535cd1549de"/>
  </p:sldMasterIdLst>
  <p:sldIdLst>
    <p:sldId xmlns:r="http://schemas.openxmlformats.org/officeDocument/2006/relationships" id="256" r:id="R276674ce362f40d5"/>
    <p:sldId xmlns:r="http://schemas.openxmlformats.org/officeDocument/2006/relationships" id="257" r:id="R75de749247014fdb"/>
    <p:sldId xmlns:r="http://schemas.openxmlformats.org/officeDocument/2006/relationships" id="258" r:id="Re820a79180c04e94"/>
    <p:sldId xmlns:r="http://schemas.openxmlformats.org/officeDocument/2006/relationships" id="259" r:id="Rc7812c41f0d94a52"/>
    <p:sldId xmlns:r="http://schemas.openxmlformats.org/officeDocument/2006/relationships" id="260" r:id="Rcaffbf1855594aaa"/>
    <p:sldId xmlns:r="http://schemas.openxmlformats.org/officeDocument/2006/relationships" id="261" r:id="Ref4c8f82bded4824"/>
    <p:sldId xmlns:r="http://schemas.openxmlformats.org/officeDocument/2006/relationships" id="262" r:id="Re4f5292080024e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43535cd1549de" /><Relationship Type="http://schemas.openxmlformats.org/officeDocument/2006/relationships/slide" Target="/ppt/slides/slide1.xml" Id="R276674ce362f40d5" /><Relationship Type="http://schemas.openxmlformats.org/officeDocument/2006/relationships/slide" Target="/ppt/slides/slide2.xml" Id="R75de749247014fdb" /><Relationship Type="http://schemas.openxmlformats.org/officeDocument/2006/relationships/slide" Target="/ppt/slides/slide3.xml" Id="Re820a79180c04e94" /><Relationship Type="http://schemas.openxmlformats.org/officeDocument/2006/relationships/slide" Target="/ppt/slides/slide4.xml" Id="Rc7812c41f0d94a52" /><Relationship Type="http://schemas.openxmlformats.org/officeDocument/2006/relationships/slide" Target="/ppt/slides/slide5.xml" Id="Rcaffbf1855594aaa" /><Relationship Type="http://schemas.openxmlformats.org/officeDocument/2006/relationships/slide" Target="/ppt/slides/slide6.xml" Id="Ref4c8f82bded4824" /><Relationship Type="http://schemas.openxmlformats.org/officeDocument/2006/relationships/slide" Target="/ppt/slides/slide7.xml" Id="Re4f5292080024e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7ba6ecfe4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8c29d59f848cf" /><Relationship Type="http://schemas.openxmlformats.org/officeDocument/2006/relationships/theme" Target="/ppt/slideMasters/theme/theme1.xml" Id="R1b3c117490384b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38c29d59f848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fa5c95339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3a55c06524c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0b9f4185146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dafabce55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8f1fb1cb043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2971671a34d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860324c6e46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 HALVORSEN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HALVORSEN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38 020 906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1 074 065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7 795 840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14 406 919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RYNNING-TØNNESEN MAGNUS E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MODELLVERKSTED AS  –  28,9 %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MODELLVERKSTED AS  –  26,3 %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STORDAL ASGEIR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Rosenborggata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23 38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www.sh-arkitekter.no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976 842 006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