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3ad8d90c194f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93225d09ec4e0a"/>
  </p:sldMasterIdLst>
  <p:sldIdLst>
    <p:sldId xmlns:r="http://schemas.openxmlformats.org/officeDocument/2006/relationships" id="256" r:id="R06da609dd81c4c99"/>
    <p:sldId xmlns:r="http://schemas.openxmlformats.org/officeDocument/2006/relationships" id="257" r:id="R34c79aae8c754ab4"/>
    <p:sldId xmlns:r="http://schemas.openxmlformats.org/officeDocument/2006/relationships" id="258" r:id="R331ac8d1b7f947c6"/>
    <p:sldId xmlns:r="http://schemas.openxmlformats.org/officeDocument/2006/relationships" id="259" r:id="R1c47b52603964204"/>
    <p:sldId xmlns:r="http://schemas.openxmlformats.org/officeDocument/2006/relationships" id="260" r:id="Rfb5eefd0b5164480"/>
    <p:sldId xmlns:r="http://schemas.openxmlformats.org/officeDocument/2006/relationships" id="261" r:id="R443087cd86d64bb4"/>
    <p:sldId xmlns:r="http://schemas.openxmlformats.org/officeDocument/2006/relationships" id="262" r:id="R449e206228424f5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93225d09ec4e0a" /><Relationship Type="http://schemas.openxmlformats.org/officeDocument/2006/relationships/slide" Target="/ppt/slides/slide1.xml" Id="R06da609dd81c4c99" /><Relationship Type="http://schemas.openxmlformats.org/officeDocument/2006/relationships/slide" Target="/ppt/slides/slide2.xml" Id="R34c79aae8c754ab4" /><Relationship Type="http://schemas.openxmlformats.org/officeDocument/2006/relationships/slide" Target="/ppt/slides/slide3.xml" Id="R331ac8d1b7f947c6" /><Relationship Type="http://schemas.openxmlformats.org/officeDocument/2006/relationships/slide" Target="/ppt/slides/slide4.xml" Id="R1c47b52603964204" /><Relationship Type="http://schemas.openxmlformats.org/officeDocument/2006/relationships/slide" Target="/ppt/slides/slide5.xml" Id="Rfb5eefd0b5164480" /><Relationship Type="http://schemas.openxmlformats.org/officeDocument/2006/relationships/slide" Target="/ppt/slides/slide6.xml" Id="R443087cd86d64bb4" /><Relationship Type="http://schemas.openxmlformats.org/officeDocument/2006/relationships/slide" Target="/ppt/slides/slide7.xml" Id="R449e206228424f5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7d4ccfa60645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9a9ed102054e14" /><Relationship Type="http://schemas.openxmlformats.org/officeDocument/2006/relationships/theme" Target="/ppt/slideMasters/theme/theme1.xml" Id="Re544689e6def44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9a9ed102054e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6f057dd05c48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fa0890052c4a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0ad940b97447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fdcd5d4ff643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d0965a86da4ce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28be08a8f64b1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c1a40aebd64f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FABEL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FABEL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FABEL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FABEL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FABEL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FABEL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1 196 862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−91 135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47 975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1 398 152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2 086 943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FABEL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DONS EVA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FABEL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Vestre Holmenfaret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976 861 221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FABEL AS</a:t>
            </a:r>
          </a:p>
        </p:txBody>
      </p:sp>
    </p:spTree>
  </p:cSld>
  <p:clrMapOvr>
    <a:masterClrMapping xmlns:a="http://schemas.openxmlformats.org/drawingml/2006/main"/>
  </p:clrMapOvr>
</p:sld>
</file>