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0a16b7a6174e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b2e37820c424c"/>
  </p:sldMasterIdLst>
  <p:sldIdLst>
    <p:sldId xmlns:r="http://schemas.openxmlformats.org/officeDocument/2006/relationships" id="256" r:id="R7f91ed60a19e4e36"/>
    <p:sldId xmlns:r="http://schemas.openxmlformats.org/officeDocument/2006/relationships" id="257" r:id="Rf0216f1f15804d7c"/>
    <p:sldId xmlns:r="http://schemas.openxmlformats.org/officeDocument/2006/relationships" id="258" r:id="R9b97c4868be0414a"/>
    <p:sldId xmlns:r="http://schemas.openxmlformats.org/officeDocument/2006/relationships" id="259" r:id="R1936ba4883c74387"/>
    <p:sldId xmlns:r="http://schemas.openxmlformats.org/officeDocument/2006/relationships" id="260" r:id="Rccb74b9dd64d440c"/>
    <p:sldId xmlns:r="http://schemas.openxmlformats.org/officeDocument/2006/relationships" id="261" r:id="Rbf74e18c306344c2"/>
    <p:sldId xmlns:r="http://schemas.openxmlformats.org/officeDocument/2006/relationships" id="262" r:id="R82ae376a2f97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b2e37820c424c" /><Relationship Type="http://schemas.openxmlformats.org/officeDocument/2006/relationships/slide" Target="/ppt/slides/slide1.xml" Id="R7f91ed60a19e4e36" /><Relationship Type="http://schemas.openxmlformats.org/officeDocument/2006/relationships/slide" Target="/ppt/slides/slide2.xml" Id="Rf0216f1f15804d7c" /><Relationship Type="http://schemas.openxmlformats.org/officeDocument/2006/relationships/slide" Target="/ppt/slides/slide3.xml" Id="R9b97c4868be0414a" /><Relationship Type="http://schemas.openxmlformats.org/officeDocument/2006/relationships/slide" Target="/ppt/slides/slide4.xml" Id="R1936ba4883c74387" /><Relationship Type="http://schemas.openxmlformats.org/officeDocument/2006/relationships/slide" Target="/ppt/slides/slide5.xml" Id="Rccb74b9dd64d440c" /><Relationship Type="http://schemas.openxmlformats.org/officeDocument/2006/relationships/slide" Target="/ppt/slides/slide6.xml" Id="Rbf74e18c306344c2" /><Relationship Type="http://schemas.openxmlformats.org/officeDocument/2006/relationships/slide" Target="/ppt/slides/slide7.xml" Id="R82ae376a2f97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61bc12919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eee45fd164e00" /><Relationship Type="http://schemas.openxmlformats.org/officeDocument/2006/relationships/theme" Target="/ppt/slideMasters/theme/theme1.xml" Id="Rfc7a3348d1fd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2eee45fd164e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d8f6cc5b34d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813a09570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8ec91b50245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18401a620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5e57961d34d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b9eb66f5348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91571b9db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