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bfcd2e895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d3b49566042fd"/>
  </p:sldMasterIdLst>
  <p:sldIdLst>
    <p:sldId xmlns:r="http://schemas.openxmlformats.org/officeDocument/2006/relationships" id="256" r:id="Rae0a8ed171624ac7"/>
    <p:sldId xmlns:r="http://schemas.openxmlformats.org/officeDocument/2006/relationships" id="257" r:id="R35dd6e8917f542f2"/>
    <p:sldId xmlns:r="http://schemas.openxmlformats.org/officeDocument/2006/relationships" id="258" r:id="R2d34cd8145ac4156"/>
    <p:sldId xmlns:r="http://schemas.openxmlformats.org/officeDocument/2006/relationships" id="259" r:id="Ra8629493f79d47b3"/>
    <p:sldId xmlns:r="http://schemas.openxmlformats.org/officeDocument/2006/relationships" id="260" r:id="R7362f7debb0240e9"/>
    <p:sldId xmlns:r="http://schemas.openxmlformats.org/officeDocument/2006/relationships" id="261" r:id="R7d589d8b224a4121"/>
    <p:sldId xmlns:r="http://schemas.openxmlformats.org/officeDocument/2006/relationships" id="262" r:id="R028667d04ae4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d3b49566042fd" /><Relationship Type="http://schemas.openxmlformats.org/officeDocument/2006/relationships/slide" Target="/ppt/slides/slide1.xml" Id="Rae0a8ed171624ac7" /><Relationship Type="http://schemas.openxmlformats.org/officeDocument/2006/relationships/slide" Target="/ppt/slides/slide2.xml" Id="R35dd6e8917f542f2" /><Relationship Type="http://schemas.openxmlformats.org/officeDocument/2006/relationships/slide" Target="/ppt/slides/slide3.xml" Id="R2d34cd8145ac4156" /><Relationship Type="http://schemas.openxmlformats.org/officeDocument/2006/relationships/slide" Target="/ppt/slides/slide4.xml" Id="Ra8629493f79d47b3" /><Relationship Type="http://schemas.openxmlformats.org/officeDocument/2006/relationships/slide" Target="/ppt/slides/slide5.xml" Id="R7362f7debb0240e9" /><Relationship Type="http://schemas.openxmlformats.org/officeDocument/2006/relationships/slide" Target="/ppt/slides/slide6.xml" Id="R7d589d8b224a4121" /><Relationship Type="http://schemas.openxmlformats.org/officeDocument/2006/relationships/slide" Target="/ppt/slides/slide7.xml" Id="R028667d04ae4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8b5fced76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bcbe1edd4eb4" /><Relationship Type="http://schemas.openxmlformats.org/officeDocument/2006/relationships/theme" Target="/ppt/slideMasters/theme/theme1.xml" Id="Rec73b466da5b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3bcbe1edd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0e2a5f6b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0c91c333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3a1ba5f2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3a8285b3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161e3d78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7a6a03a2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79abd0f4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