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d24ef8ce21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df58478ecf4db4"/>
  </p:sldMasterIdLst>
  <p:sldIdLst>
    <p:sldId xmlns:r="http://schemas.openxmlformats.org/officeDocument/2006/relationships" id="256" r:id="R03ed9673410f4d85"/>
    <p:sldId xmlns:r="http://schemas.openxmlformats.org/officeDocument/2006/relationships" id="257" r:id="R920644ca740b4824"/>
    <p:sldId xmlns:r="http://schemas.openxmlformats.org/officeDocument/2006/relationships" id="258" r:id="Rbeb6db33e6164c44"/>
    <p:sldId xmlns:r="http://schemas.openxmlformats.org/officeDocument/2006/relationships" id="259" r:id="R248350af95134d34"/>
    <p:sldId xmlns:r="http://schemas.openxmlformats.org/officeDocument/2006/relationships" id="260" r:id="R17824ac43e6041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df58478ecf4db4" /><Relationship Type="http://schemas.openxmlformats.org/officeDocument/2006/relationships/slide" Target="/ppt/slides/slide1.xml" Id="R03ed9673410f4d85" /><Relationship Type="http://schemas.openxmlformats.org/officeDocument/2006/relationships/slide" Target="/ppt/slides/slide2.xml" Id="R920644ca740b4824" /><Relationship Type="http://schemas.openxmlformats.org/officeDocument/2006/relationships/slide" Target="/ppt/slides/slide3.xml" Id="Rbeb6db33e6164c44" /><Relationship Type="http://schemas.openxmlformats.org/officeDocument/2006/relationships/slide" Target="/ppt/slides/slide4.xml" Id="R248350af95134d34" /><Relationship Type="http://schemas.openxmlformats.org/officeDocument/2006/relationships/slide" Target="/ppt/slides/slide5.xml" Id="R17824ac43e6041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9f6ed70b54a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0a0f46aa844f0" /><Relationship Type="http://schemas.openxmlformats.org/officeDocument/2006/relationships/theme" Target="/ppt/slideMasters/theme/theme1.xml" Id="R3d1f0908f7a14a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00a0f46aa844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8cfbea7bc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6815888cd49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3bd8301d474a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fcb4f90f96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3486aa550549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KOKSA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KOKSA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976 911 849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KOKSA 1 AS</a:t>
            </a:r>
          </a:p>
        </p:txBody>
      </p:sp>
    </p:spTree>
  </p:cSld>
  <p:clrMapOvr>
    <a:masterClrMapping xmlns:a="http://schemas.openxmlformats.org/drawingml/2006/main"/>
  </p:clrMapOvr>
</p:sld>
</file>