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c9852a044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62292bac9f4f36"/>
  </p:sldMasterIdLst>
  <p:sldIdLst>
    <p:sldId xmlns:r="http://schemas.openxmlformats.org/officeDocument/2006/relationships" id="256" r:id="Rc8be37d377e64d84"/>
    <p:sldId xmlns:r="http://schemas.openxmlformats.org/officeDocument/2006/relationships" id="257" r:id="R755b21a5253d495f"/>
    <p:sldId xmlns:r="http://schemas.openxmlformats.org/officeDocument/2006/relationships" id="258" r:id="R8f74892b18a74cce"/>
    <p:sldId xmlns:r="http://schemas.openxmlformats.org/officeDocument/2006/relationships" id="259" r:id="R69d573b0545a4c67"/>
    <p:sldId xmlns:r="http://schemas.openxmlformats.org/officeDocument/2006/relationships" id="260" r:id="R51b6378584a7410c"/>
    <p:sldId xmlns:r="http://schemas.openxmlformats.org/officeDocument/2006/relationships" id="261" r:id="Reb54d745b3ed4415"/>
    <p:sldId xmlns:r="http://schemas.openxmlformats.org/officeDocument/2006/relationships" id="262" r:id="R5512da1a3c0b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2292bac9f4f36" /><Relationship Type="http://schemas.openxmlformats.org/officeDocument/2006/relationships/slide" Target="/ppt/slides/slide1.xml" Id="Rc8be37d377e64d84" /><Relationship Type="http://schemas.openxmlformats.org/officeDocument/2006/relationships/slide" Target="/ppt/slides/slide2.xml" Id="R755b21a5253d495f" /><Relationship Type="http://schemas.openxmlformats.org/officeDocument/2006/relationships/slide" Target="/ppt/slides/slide3.xml" Id="R8f74892b18a74cce" /><Relationship Type="http://schemas.openxmlformats.org/officeDocument/2006/relationships/slide" Target="/ppt/slides/slide4.xml" Id="R69d573b0545a4c67" /><Relationship Type="http://schemas.openxmlformats.org/officeDocument/2006/relationships/slide" Target="/ppt/slides/slide5.xml" Id="R51b6378584a7410c" /><Relationship Type="http://schemas.openxmlformats.org/officeDocument/2006/relationships/slide" Target="/ppt/slides/slide6.xml" Id="Reb54d745b3ed4415" /><Relationship Type="http://schemas.openxmlformats.org/officeDocument/2006/relationships/slide" Target="/ppt/slides/slide7.xml" Id="R5512da1a3c0b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5dd56fc4546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0ae98f85e45dc" /><Relationship Type="http://schemas.openxmlformats.org/officeDocument/2006/relationships/theme" Target="/ppt/slideMasters/theme/theme1.xml" Id="Rd8b857c03883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0ae98f85e45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9e8ac059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d7128f99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d2418d8c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61e912094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9fcf067a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d3158861d43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587bb1f3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