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0e1bc1064847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f36cac24774813"/>
  </p:sldMasterIdLst>
  <p:sldIdLst>
    <p:sldId xmlns:r="http://schemas.openxmlformats.org/officeDocument/2006/relationships" id="256" r:id="R3d1f72049d664a75"/>
    <p:sldId xmlns:r="http://schemas.openxmlformats.org/officeDocument/2006/relationships" id="257" r:id="R7d4420f0d29c448b"/>
    <p:sldId xmlns:r="http://schemas.openxmlformats.org/officeDocument/2006/relationships" id="258" r:id="R79ef1f89ae83461a"/>
    <p:sldId xmlns:r="http://schemas.openxmlformats.org/officeDocument/2006/relationships" id="259" r:id="Rfe5b308dcc824012"/>
    <p:sldId xmlns:r="http://schemas.openxmlformats.org/officeDocument/2006/relationships" id="260" r:id="Raa88f272b1a24638"/>
    <p:sldId xmlns:r="http://schemas.openxmlformats.org/officeDocument/2006/relationships" id="261" r:id="Rd31a5e9fb0f14c20"/>
    <p:sldId xmlns:r="http://schemas.openxmlformats.org/officeDocument/2006/relationships" id="262" r:id="Rcd09ae29d90b4a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f36cac24774813" /><Relationship Type="http://schemas.openxmlformats.org/officeDocument/2006/relationships/slide" Target="/ppt/slides/slide1.xml" Id="R3d1f72049d664a75" /><Relationship Type="http://schemas.openxmlformats.org/officeDocument/2006/relationships/slide" Target="/ppt/slides/slide2.xml" Id="R7d4420f0d29c448b" /><Relationship Type="http://schemas.openxmlformats.org/officeDocument/2006/relationships/slide" Target="/ppt/slides/slide3.xml" Id="R79ef1f89ae83461a" /><Relationship Type="http://schemas.openxmlformats.org/officeDocument/2006/relationships/slide" Target="/ppt/slides/slide4.xml" Id="Rfe5b308dcc824012" /><Relationship Type="http://schemas.openxmlformats.org/officeDocument/2006/relationships/slide" Target="/ppt/slides/slide5.xml" Id="Raa88f272b1a24638" /><Relationship Type="http://schemas.openxmlformats.org/officeDocument/2006/relationships/slide" Target="/ppt/slides/slide6.xml" Id="Rd31a5e9fb0f14c20" /><Relationship Type="http://schemas.openxmlformats.org/officeDocument/2006/relationships/slide" Target="/ppt/slides/slide7.xml" Id="Rcd09ae29d90b4a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9e9704334849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6be026e164862" /><Relationship Type="http://schemas.openxmlformats.org/officeDocument/2006/relationships/theme" Target="/ppt/slideMasters/theme/theme1.xml" Id="R73e8b59d69bc48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66be026e1648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b610aa948244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75378299f4d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1c167e9894b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0fb185e64642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83486673546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3a21e860245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8f00e002248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RØROS DØRER OG VINDUER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RØROS DØRER OG VINDUER AS ble etablert [år] og holder til i Røros.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94 343 539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−11 734 498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−12 175 957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13 803 029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44 737 656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ISOLA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7374 Røros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40 62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ordre.roros@roros-bruk.no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976 982 576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RØROS DØRER OG VINDUER AS</a:t>
            </a:r>
          </a:p>
        </p:txBody>
      </p:sp>
    </p:spTree>
  </p:cSld>
  <p:clrMapOvr>
    <a:masterClrMapping xmlns:a="http://schemas.openxmlformats.org/drawingml/2006/main"/>
  </p:clrMapOvr>
</p:sld>
</file>