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47e63bf9d42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bf17bb86cb416d"/>
  </p:sldMasterIdLst>
  <p:sldIdLst>
    <p:sldId xmlns:r="http://schemas.openxmlformats.org/officeDocument/2006/relationships" id="256" r:id="Rbad9757f81b545d9"/>
    <p:sldId xmlns:r="http://schemas.openxmlformats.org/officeDocument/2006/relationships" id="257" r:id="Rfa077065763f41e8"/>
    <p:sldId xmlns:r="http://schemas.openxmlformats.org/officeDocument/2006/relationships" id="258" r:id="Rcf4388ff1f044b59"/>
    <p:sldId xmlns:r="http://schemas.openxmlformats.org/officeDocument/2006/relationships" id="259" r:id="R3860c107ee36407f"/>
    <p:sldId xmlns:r="http://schemas.openxmlformats.org/officeDocument/2006/relationships" id="260" r:id="R7cef0755f296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f17bb86cb416d" /><Relationship Type="http://schemas.openxmlformats.org/officeDocument/2006/relationships/slide" Target="/ppt/slides/slide1.xml" Id="Rbad9757f81b545d9" /><Relationship Type="http://schemas.openxmlformats.org/officeDocument/2006/relationships/slide" Target="/ppt/slides/slide2.xml" Id="Rfa077065763f41e8" /><Relationship Type="http://schemas.openxmlformats.org/officeDocument/2006/relationships/slide" Target="/ppt/slides/slide3.xml" Id="Rcf4388ff1f044b59" /><Relationship Type="http://schemas.openxmlformats.org/officeDocument/2006/relationships/slide" Target="/ppt/slides/slide4.xml" Id="R3860c107ee36407f" /><Relationship Type="http://schemas.openxmlformats.org/officeDocument/2006/relationships/slide" Target="/ppt/slides/slide5.xml" Id="R7cef0755f296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0c36c5cb1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ba42b92af457f" /><Relationship Type="http://schemas.openxmlformats.org/officeDocument/2006/relationships/theme" Target="/ppt/slideMasters/theme/theme1.xml" Id="Rf3edbd472a76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eba42b92af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9b239a91b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ca71a8f7c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013de0be4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40a6bac0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1b068cde3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KIRKELIGE FELLESRÅD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66754090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post.asker@kirken.no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www.asker.kirken.no/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976 986 466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KIRKELIGE FELLESRÅD</a:t>
            </a:r>
          </a:p>
        </p:txBody>
      </p:sp>
    </p:spTree>
  </p:cSld>
  <p:clrMapOvr>
    <a:masterClrMapping xmlns:a="http://schemas.openxmlformats.org/drawingml/2006/main"/>
  </p:clrMapOvr>
</p:sld>
</file>