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3cae983e5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87e87d73d542af"/>
  </p:sldMasterIdLst>
  <p:sldIdLst>
    <p:sldId xmlns:r="http://schemas.openxmlformats.org/officeDocument/2006/relationships" id="256" r:id="R9e5a427e8ec24f96"/>
    <p:sldId xmlns:r="http://schemas.openxmlformats.org/officeDocument/2006/relationships" id="257" r:id="R9d59dd6f717d4019"/>
    <p:sldId xmlns:r="http://schemas.openxmlformats.org/officeDocument/2006/relationships" id="258" r:id="R1ca92576fb804e5f"/>
    <p:sldId xmlns:r="http://schemas.openxmlformats.org/officeDocument/2006/relationships" id="259" r:id="R50f8ce228cac4de5"/>
    <p:sldId xmlns:r="http://schemas.openxmlformats.org/officeDocument/2006/relationships" id="260" r:id="R2d2b735318ec43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7e87d73d542af" /><Relationship Type="http://schemas.openxmlformats.org/officeDocument/2006/relationships/slide" Target="/ppt/slides/slide1.xml" Id="R9e5a427e8ec24f96" /><Relationship Type="http://schemas.openxmlformats.org/officeDocument/2006/relationships/slide" Target="/ppt/slides/slide2.xml" Id="R9d59dd6f717d4019" /><Relationship Type="http://schemas.openxmlformats.org/officeDocument/2006/relationships/slide" Target="/ppt/slides/slide3.xml" Id="R1ca92576fb804e5f" /><Relationship Type="http://schemas.openxmlformats.org/officeDocument/2006/relationships/slide" Target="/ppt/slides/slide4.xml" Id="R50f8ce228cac4de5" /><Relationship Type="http://schemas.openxmlformats.org/officeDocument/2006/relationships/slide" Target="/ppt/slides/slide5.xml" Id="R2d2b735318ec43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9d0b9e24b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2961ca8d944cd" /><Relationship Type="http://schemas.openxmlformats.org/officeDocument/2006/relationships/theme" Target="/ppt/slideMasters/theme/theme1.xml" Id="R910b1d27dd154c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2961ca8d944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95665e2754c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f2b9e64b144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814030d394d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9be1b5c8947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f4fb4b1e842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