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934a06abb644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10143185c4b65"/>
  </p:sldMasterIdLst>
  <p:sldIdLst>
    <p:sldId xmlns:r="http://schemas.openxmlformats.org/officeDocument/2006/relationships" id="256" r:id="Rec6e8c0d59ef49bc"/>
    <p:sldId xmlns:r="http://schemas.openxmlformats.org/officeDocument/2006/relationships" id="257" r:id="R3f045dbc16ae4be9"/>
    <p:sldId xmlns:r="http://schemas.openxmlformats.org/officeDocument/2006/relationships" id="258" r:id="Rf27229c0f66d4cf8"/>
    <p:sldId xmlns:r="http://schemas.openxmlformats.org/officeDocument/2006/relationships" id="259" r:id="R34cc07c179474ba3"/>
    <p:sldId xmlns:r="http://schemas.openxmlformats.org/officeDocument/2006/relationships" id="260" r:id="Rae5c8e03965b4f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10143185c4b65" /><Relationship Type="http://schemas.openxmlformats.org/officeDocument/2006/relationships/slide" Target="/ppt/slides/slide1.xml" Id="Rec6e8c0d59ef49bc" /><Relationship Type="http://schemas.openxmlformats.org/officeDocument/2006/relationships/slide" Target="/ppt/slides/slide2.xml" Id="R3f045dbc16ae4be9" /><Relationship Type="http://schemas.openxmlformats.org/officeDocument/2006/relationships/slide" Target="/ppt/slides/slide3.xml" Id="Rf27229c0f66d4cf8" /><Relationship Type="http://schemas.openxmlformats.org/officeDocument/2006/relationships/slide" Target="/ppt/slides/slide4.xml" Id="R34cc07c179474ba3" /><Relationship Type="http://schemas.openxmlformats.org/officeDocument/2006/relationships/slide" Target="/ppt/slides/slide5.xml" Id="Rae5c8e03965b4f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02a5fcc144b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9fa5b0b364b54" /><Relationship Type="http://schemas.openxmlformats.org/officeDocument/2006/relationships/theme" Target="/ppt/slideMasters/theme/theme1.xml" Id="R99774f9d4fd64b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c9fa5b0b364b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08ea0b4fd45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a3d0315f3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a9e71e64543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a82926f2946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37beef56f46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RENNEBU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RENNEBU KIRKELIGE FELLESRÅD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23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post@rennebu.kirken.no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976 998 650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