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9a9912ffe4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1f104d411c4b7a"/>
  </p:sldMasterIdLst>
  <p:sldIdLst>
    <p:sldId xmlns:r="http://schemas.openxmlformats.org/officeDocument/2006/relationships" id="256" r:id="R0102a211d8bc4c13"/>
    <p:sldId xmlns:r="http://schemas.openxmlformats.org/officeDocument/2006/relationships" id="257" r:id="Re1efdaef47ee4c02"/>
    <p:sldId xmlns:r="http://schemas.openxmlformats.org/officeDocument/2006/relationships" id="258" r:id="R1c22b5f330664690"/>
    <p:sldId xmlns:r="http://schemas.openxmlformats.org/officeDocument/2006/relationships" id="259" r:id="R91bafadb40104448"/>
    <p:sldId xmlns:r="http://schemas.openxmlformats.org/officeDocument/2006/relationships" id="260" r:id="R971830b2457547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f104d411c4b7a" /><Relationship Type="http://schemas.openxmlformats.org/officeDocument/2006/relationships/slide" Target="/ppt/slides/slide1.xml" Id="R0102a211d8bc4c13" /><Relationship Type="http://schemas.openxmlformats.org/officeDocument/2006/relationships/slide" Target="/ppt/slides/slide2.xml" Id="Re1efdaef47ee4c02" /><Relationship Type="http://schemas.openxmlformats.org/officeDocument/2006/relationships/slide" Target="/ppt/slides/slide3.xml" Id="R1c22b5f330664690" /><Relationship Type="http://schemas.openxmlformats.org/officeDocument/2006/relationships/slide" Target="/ppt/slides/slide4.xml" Id="R91bafadb40104448" /><Relationship Type="http://schemas.openxmlformats.org/officeDocument/2006/relationships/slide" Target="/ppt/slides/slide5.xml" Id="R971830b2457547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845c0d274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dce7f4ed948e2" /><Relationship Type="http://schemas.openxmlformats.org/officeDocument/2006/relationships/theme" Target="/ppt/slideMasters/theme/theme1.xml" Id="R98bbd0e41f5847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dce7f4ed9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a54d06493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01c2e58fd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ac5f3086841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22e53796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395fbafa9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