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e67313cb34f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5ce2388624a46"/>
  </p:sldMasterIdLst>
  <p:sldIdLst>
    <p:sldId xmlns:r="http://schemas.openxmlformats.org/officeDocument/2006/relationships" id="256" r:id="Red4960f80da4442d"/>
    <p:sldId xmlns:r="http://schemas.openxmlformats.org/officeDocument/2006/relationships" id="257" r:id="R9baac792af144beb"/>
    <p:sldId xmlns:r="http://schemas.openxmlformats.org/officeDocument/2006/relationships" id="258" r:id="R3be0ecfa8df145b0"/>
    <p:sldId xmlns:r="http://schemas.openxmlformats.org/officeDocument/2006/relationships" id="259" r:id="R25614c7e313d4703"/>
    <p:sldId xmlns:r="http://schemas.openxmlformats.org/officeDocument/2006/relationships" id="260" r:id="R8db803d0517f44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5ce2388624a46" /><Relationship Type="http://schemas.openxmlformats.org/officeDocument/2006/relationships/slide" Target="/ppt/slides/slide1.xml" Id="Red4960f80da4442d" /><Relationship Type="http://schemas.openxmlformats.org/officeDocument/2006/relationships/slide" Target="/ppt/slides/slide2.xml" Id="R9baac792af144beb" /><Relationship Type="http://schemas.openxmlformats.org/officeDocument/2006/relationships/slide" Target="/ppt/slides/slide3.xml" Id="R3be0ecfa8df145b0" /><Relationship Type="http://schemas.openxmlformats.org/officeDocument/2006/relationships/slide" Target="/ppt/slides/slide4.xml" Id="R25614c7e313d4703" /><Relationship Type="http://schemas.openxmlformats.org/officeDocument/2006/relationships/slide" Target="/ppt/slides/slide5.xml" Id="R8db803d0517f44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31088c5bd4f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51ca885014cbc" /><Relationship Type="http://schemas.openxmlformats.org/officeDocument/2006/relationships/theme" Target="/ppt/slideMasters/theme/theme1.xml" Id="R7bec413c6f91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51ca88501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bb77b4cbe4e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62e6fb6524d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9e65910454e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9bc59b7dc49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8ecc17b39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