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2187489f82d409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2e05501366748e2"/>
  </p:sldMasterIdLst>
  <p:sldIdLst>
    <p:sldId xmlns:r="http://schemas.openxmlformats.org/officeDocument/2006/relationships" id="256" r:id="Re5d055242cc745f8"/>
    <p:sldId xmlns:r="http://schemas.openxmlformats.org/officeDocument/2006/relationships" id="257" r:id="R2e212c4ffd7e48af"/>
    <p:sldId xmlns:r="http://schemas.openxmlformats.org/officeDocument/2006/relationships" id="258" r:id="Rea8b7de7b8d94514"/>
    <p:sldId xmlns:r="http://schemas.openxmlformats.org/officeDocument/2006/relationships" id="259" r:id="R88200e2fca3a4da7"/>
    <p:sldId xmlns:r="http://schemas.openxmlformats.org/officeDocument/2006/relationships" id="260" r:id="Rcf2bad8ea2a24868"/>
    <p:sldId xmlns:r="http://schemas.openxmlformats.org/officeDocument/2006/relationships" id="261" r:id="Rfc2c3668a2c644c8"/>
    <p:sldId xmlns:r="http://schemas.openxmlformats.org/officeDocument/2006/relationships" id="262" r:id="R2e33e4a69069480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2e05501366748e2" /><Relationship Type="http://schemas.openxmlformats.org/officeDocument/2006/relationships/slide" Target="/ppt/slides/slide1.xml" Id="Re5d055242cc745f8" /><Relationship Type="http://schemas.openxmlformats.org/officeDocument/2006/relationships/slide" Target="/ppt/slides/slide2.xml" Id="R2e212c4ffd7e48af" /><Relationship Type="http://schemas.openxmlformats.org/officeDocument/2006/relationships/slide" Target="/ppt/slides/slide3.xml" Id="Rea8b7de7b8d94514" /><Relationship Type="http://schemas.openxmlformats.org/officeDocument/2006/relationships/slide" Target="/ppt/slides/slide4.xml" Id="R88200e2fca3a4da7" /><Relationship Type="http://schemas.openxmlformats.org/officeDocument/2006/relationships/slide" Target="/ppt/slides/slide5.xml" Id="Rcf2bad8ea2a24868" /><Relationship Type="http://schemas.openxmlformats.org/officeDocument/2006/relationships/slide" Target="/ppt/slides/slide6.xml" Id="Rfc2c3668a2c644c8" /><Relationship Type="http://schemas.openxmlformats.org/officeDocument/2006/relationships/slide" Target="/ppt/slides/slide7.xml" Id="R2e33e4a69069480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badb1681fa74a8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87a455195b48fa" /><Relationship Type="http://schemas.openxmlformats.org/officeDocument/2006/relationships/theme" Target="/ppt/slideMasters/theme/theme1.xml" Id="Ra842c9eb773745f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787a455195b48f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692359ee6d4a3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a543b31b47431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99246d05f34e2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a42657315b49d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64fa8b8f2c4bb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f4d0a2e887480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87381686f34b5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TIRON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TIRON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TIRON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TIRON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TIRON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TIRON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−112 650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1 780 662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235 193 788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299 361 117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TIRON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NESLEIN THOMAS F WERRING  –  93,5 %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NESLEIN THOMAS F WERRING  –  6,1 %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NESLEIN THOMAS F WERRING  –  0,5 %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TIRON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Olav Vs gate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0161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977 050 839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TIRON AS</a:t>
            </a:r>
          </a:p>
        </p:txBody>
      </p:sp>
    </p:spTree>
  </p:cSld>
  <p:clrMapOvr>
    <a:masterClrMapping xmlns:a="http://schemas.openxmlformats.org/drawingml/2006/main"/>
  </p:clrMapOvr>
</p:sld>
</file>