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a80f940f4141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881494f4c1444d"/>
  </p:sldMasterIdLst>
  <p:sldIdLst>
    <p:sldId xmlns:r="http://schemas.openxmlformats.org/officeDocument/2006/relationships" id="256" r:id="R8f733a8c48584146"/>
    <p:sldId xmlns:r="http://schemas.openxmlformats.org/officeDocument/2006/relationships" id="257" r:id="R3f99f72b4fee454a"/>
    <p:sldId xmlns:r="http://schemas.openxmlformats.org/officeDocument/2006/relationships" id="258" r:id="R8545ccbe3e8c42ee"/>
    <p:sldId xmlns:r="http://schemas.openxmlformats.org/officeDocument/2006/relationships" id="259" r:id="R8471cf9562c04aa5"/>
    <p:sldId xmlns:r="http://schemas.openxmlformats.org/officeDocument/2006/relationships" id="260" r:id="R91c5e1d2977f4a25"/>
    <p:sldId xmlns:r="http://schemas.openxmlformats.org/officeDocument/2006/relationships" id="261" r:id="R1db8e4cbe64947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881494f4c1444d" /><Relationship Type="http://schemas.openxmlformats.org/officeDocument/2006/relationships/slide" Target="/ppt/slides/slide1.xml" Id="R8f733a8c48584146" /><Relationship Type="http://schemas.openxmlformats.org/officeDocument/2006/relationships/slide" Target="/ppt/slides/slide2.xml" Id="R3f99f72b4fee454a" /><Relationship Type="http://schemas.openxmlformats.org/officeDocument/2006/relationships/slide" Target="/ppt/slides/slide3.xml" Id="R8545ccbe3e8c42ee" /><Relationship Type="http://schemas.openxmlformats.org/officeDocument/2006/relationships/slide" Target="/ppt/slides/slide4.xml" Id="R8471cf9562c04aa5" /><Relationship Type="http://schemas.openxmlformats.org/officeDocument/2006/relationships/slide" Target="/ppt/slides/slide5.xml" Id="R91c5e1d2977f4a25" /><Relationship Type="http://schemas.openxmlformats.org/officeDocument/2006/relationships/slide" Target="/ppt/slides/slide6.xml" Id="R1db8e4cbe64947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83b047c06f47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6eea6b056460c" /><Relationship Type="http://schemas.openxmlformats.org/officeDocument/2006/relationships/theme" Target="/ppt/slideMasters/theme/theme1.xml" Id="Rae6488da123a4e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b6eea6b05646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af0f148bda47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468f249c04e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8ed2429944e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4608831b74d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8ba97ed7564d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40b4e5096047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ANTIKGALLERIET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977 053 021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