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4fbe24feea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325c8237024f20"/>
  </p:sldMasterIdLst>
  <p:sldIdLst>
    <p:sldId xmlns:r="http://schemas.openxmlformats.org/officeDocument/2006/relationships" id="256" r:id="R98fcdbd1397b40b9"/>
    <p:sldId xmlns:r="http://schemas.openxmlformats.org/officeDocument/2006/relationships" id="257" r:id="Rc2d1997c205f4f89"/>
    <p:sldId xmlns:r="http://schemas.openxmlformats.org/officeDocument/2006/relationships" id="258" r:id="Rde3d705863084754"/>
    <p:sldId xmlns:r="http://schemas.openxmlformats.org/officeDocument/2006/relationships" id="259" r:id="R9d0a910886fd4208"/>
    <p:sldId xmlns:r="http://schemas.openxmlformats.org/officeDocument/2006/relationships" id="260" r:id="Rbf18ddc2658b42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325c8237024f20" /><Relationship Type="http://schemas.openxmlformats.org/officeDocument/2006/relationships/slide" Target="/ppt/slides/slide1.xml" Id="R98fcdbd1397b40b9" /><Relationship Type="http://schemas.openxmlformats.org/officeDocument/2006/relationships/slide" Target="/ppt/slides/slide2.xml" Id="Rc2d1997c205f4f89" /><Relationship Type="http://schemas.openxmlformats.org/officeDocument/2006/relationships/slide" Target="/ppt/slides/slide3.xml" Id="Rde3d705863084754" /><Relationship Type="http://schemas.openxmlformats.org/officeDocument/2006/relationships/slide" Target="/ppt/slides/slide4.xml" Id="R9d0a910886fd4208" /><Relationship Type="http://schemas.openxmlformats.org/officeDocument/2006/relationships/slide" Target="/ppt/slides/slide5.xml" Id="Rbf18ddc2658b42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35f14d044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bb73548ce4a6e" /><Relationship Type="http://schemas.openxmlformats.org/officeDocument/2006/relationships/theme" Target="/ppt/slideMasters/theme/theme1.xml" Id="R35938f68bd1947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fbb73548ce4a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1de43cff6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f7ab3ae764a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7bd5224604b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68df13b68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c73bb66bc4a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