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08dfc76474f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614aaa08148c1"/>
  </p:sldMasterIdLst>
  <p:sldIdLst>
    <p:sldId xmlns:r="http://schemas.openxmlformats.org/officeDocument/2006/relationships" id="256" r:id="Re1cf78a1a5574589"/>
    <p:sldId xmlns:r="http://schemas.openxmlformats.org/officeDocument/2006/relationships" id="257" r:id="R26fbedb6ad394861"/>
    <p:sldId xmlns:r="http://schemas.openxmlformats.org/officeDocument/2006/relationships" id="258" r:id="R1eccf19e3ebf4bd5"/>
    <p:sldId xmlns:r="http://schemas.openxmlformats.org/officeDocument/2006/relationships" id="259" r:id="R36d6da15513045c3"/>
    <p:sldId xmlns:r="http://schemas.openxmlformats.org/officeDocument/2006/relationships" id="260" r:id="Rec56c0174639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614aaa08148c1" /><Relationship Type="http://schemas.openxmlformats.org/officeDocument/2006/relationships/slide" Target="/ppt/slides/slide1.xml" Id="Re1cf78a1a5574589" /><Relationship Type="http://schemas.openxmlformats.org/officeDocument/2006/relationships/slide" Target="/ppt/slides/slide2.xml" Id="R26fbedb6ad394861" /><Relationship Type="http://schemas.openxmlformats.org/officeDocument/2006/relationships/slide" Target="/ppt/slides/slide3.xml" Id="R1eccf19e3ebf4bd5" /><Relationship Type="http://schemas.openxmlformats.org/officeDocument/2006/relationships/slide" Target="/ppt/slides/slide4.xml" Id="R36d6da15513045c3" /><Relationship Type="http://schemas.openxmlformats.org/officeDocument/2006/relationships/slide" Target="/ppt/slides/slide5.xml" Id="Rec56c0174639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22721953340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35446ae8344f9" /><Relationship Type="http://schemas.openxmlformats.org/officeDocument/2006/relationships/theme" Target="/ppt/slideMasters/theme/theme1.xml" Id="Rf0696eb4907a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35446ae83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02cda89f7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89c3301dc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c3deea6fd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fcdbe5a47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39db9f96a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SKJETTEN SPORTSKLUBB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 SPORTSKLUBB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 SPORTSKLUBB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 SPORTSKLUBB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 SPORTSKLUBB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 SPORTSKLUBB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977 070 392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 SPORTSKLUBB HOLDING AS</a:t>
            </a:r>
          </a:p>
        </p:txBody>
      </p:sp>
    </p:spTree>
  </p:cSld>
  <p:clrMapOvr>
    <a:masterClrMapping xmlns:a="http://schemas.openxmlformats.org/drawingml/2006/main"/>
  </p:clrMapOvr>
</p:sld>
</file>