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1c4df9100514c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8cf92e0676f4e63"/>
  </p:sldMasterIdLst>
  <p:sldIdLst>
    <p:sldId xmlns:r="http://schemas.openxmlformats.org/officeDocument/2006/relationships" id="256" r:id="R3996ee4cad904097"/>
    <p:sldId xmlns:r="http://schemas.openxmlformats.org/officeDocument/2006/relationships" id="257" r:id="Rc85bc4f9d1b94924"/>
    <p:sldId xmlns:r="http://schemas.openxmlformats.org/officeDocument/2006/relationships" id="258" r:id="R92e70274e9bf4305"/>
    <p:sldId xmlns:r="http://schemas.openxmlformats.org/officeDocument/2006/relationships" id="259" r:id="R783ed4e7c01d43e8"/>
    <p:sldId xmlns:r="http://schemas.openxmlformats.org/officeDocument/2006/relationships" id="260" r:id="R5a90d6133bae48a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cf92e0676f4e63" /><Relationship Type="http://schemas.openxmlformats.org/officeDocument/2006/relationships/slide" Target="/ppt/slides/slide1.xml" Id="R3996ee4cad904097" /><Relationship Type="http://schemas.openxmlformats.org/officeDocument/2006/relationships/slide" Target="/ppt/slides/slide2.xml" Id="Rc85bc4f9d1b94924" /><Relationship Type="http://schemas.openxmlformats.org/officeDocument/2006/relationships/slide" Target="/ppt/slides/slide3.xml" Id="R92e70274e9bf4305" /><Relationship Type="http://schemas.openxmlformats.org/officeDocument/2006/relationships/slide" Target="/ppt/slides/slide4.xml" Id="R783ed4e7c01d43e8" /><Relationship Type="http://schemas.openxmlformats.org/officeDocument/2006/relationships/slide" Target="/ppt/slides/slide5.xml" Id="R5a90d6133bae48a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c4fa192a0b45c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910f45816f4dbc" /><Relationship Type="http://schemas.openxmlformats.org/officeDocument/2006/relationships/theme" Target="/ppt/slideMasters/theme/theme1.xml" Id="Rea63deb52fef4c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910f45816f4db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8b9640d5404bc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5b75b2e7a442c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30f6256e8b41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15d52ce15748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9c50b755c24c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TORPEBERGET BETONGTRANSPORT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TORPEBERGET BETONGTRANSPORT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TORPEBERGET BETONGTRANSPORT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TORPEBERGET BETONGTRANSPORT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TORPEBERGET BETONGTRANSPORT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TORPEBERGET BETONGTRANSPORT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977 082 056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TORPEBERGET BETONGTRANSPORT AS</a:t>
            </a:r>
          </a:p>
        </p:txBody>
      </p:sp>
    </p:spTree>
  </p:cSld>
  <p:clrMapOvr>
    <a:masterClrMapping xmlns:a="http://schemas.openxmlformats.org/drawingml/2006/main"/>
  </p:clrMapOvr>
</p:sld>
</file>