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966764053c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5f36012724b39"/>
  </p:sldMasterIdLst>
  <p:sldIdLst>
    <p:sldId xmlns:r="http://schemas.openxmlformats.org/officeDocument/2006/relationships" id="256" r:id="Rad48cc57b48a4c1d"/>
    <p:sldId xmlns:r="http://schemas.openxmlformats.org/officeDocument/2006/relationships" id="257" r:id="Rba8a86e5bbcf42f6"/>
    <p:sldId xmlns:r="http://schemas.openxmlformats.org/officeDocument/2006/relationships" id="258" r:id="Ra3615e14cee44ad3"/>
    <p:sldId xmlns:r="http://schemas.openxmlformats.org/officeDocument/2006/relationships" id="259" r:id="R371dbf80e560446c"/>
    <p:sldId xmlns:r="http://schemas.openxmlformats.org/officeDocument/2006/relationships" id="260" r:id="Rc2f8a400e6d64b49"/>
    <p:sldId xmlns:r="http://schemas.openxmlformats.org/officeDocument/2006/relationships" id="261" r:id="R243a14a2712b4a29"/>
    <p:sldId xmlns:r="http://schemas.openxmlformats.org/officeDocument/2006/relationships" id="262" r:id="R4ac77016e35a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5f36012724b39" /><Relationship Type="http://schemas.openxmlformats.org/officeDocument/2006/relationships/slide" Target="/ppt/slides/slide1.xml" Id="Rad48cc57b48a4c1d" /><Relationship Type="http://schemas.openxmlformats.org/officeDocument/2006/relationships/slide" Target="/ppt/slides/slide2.xml" Id="Rba8a86e5bbcf42f6" /><Relationship Type="http://schemas.openxmlformats.org/officeDocument/2006/relationships/slide" Target="/ppt/slides/slide3.xml" Id="Ra3615e14cee44ad3" /><Relationship Type="http://schemas.openxmlformats.org/officeDocument/2006/relationships/slide" Target="/ppt/slides/slide4.xml" Id="R371dbf80e560446c" /><Relationship Type="http://schemas.openxmlformats.org/officeDocument/2006/relationships/slide" Target="/ppt/slides/slide5.xml" Id="Rc2f8a400e6d64b49" /><Relationship Type="http://schemas.openxmlformats.org/officeDocument/2006/relationships/slide" Target="/ppt/slides/slide6.xml" Id="R243a14a2712b4a29" /><Relationship Type="http://schemas.openxmlformats.org/officeDocument/2006/relationships/slide" Target="/ppt/slides/slide7.xml" Id="R4ac77016e35a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183008a9e4b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cdc572ebe4316" /><Relationship Type="http://schemas.openxmlformats.org/officeDocument/2006/relationships/theme" Target="/ppt/slideMasters/theme/theme1.xml" Id="R174a5bbf602446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4cdc572ebe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330dbf12f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62b6fbae048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1b1d24f15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f8748078748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1681710f94a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a6e5edd9140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848ba8c6942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EIENDOM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3 023 646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14 417 683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22 941 341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KRAKADALEN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NAPPHOLMEN EIENDOM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HOLDING AS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EBABA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HEMAFU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MYINVEST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Steinar Matre, Roatoppen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EIENDOM AS</a:t>
            </a:r>
          </a:p>
        </p:txBody>
      </p:sp>
    </p:spTree>
  </p:cSld>
  <p:clrMapOvr>
    <a:masterClrMapping xmlns:a="http://schemas.openxmlformats.org/drawingml/2006/main"/>
  </p:clrMapOvr>
</p:sld>
</file>