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a6f683977d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ae1f405ac74aa6"/>
  </p:sldMasterIdLst>
  <p:sldIdLst>
    <p:sldId xmlns:r="http://schemas.openxmlformats.org/officeDocument/2006/relationships" id="256" r:id="Rfd04d014a1494dd8"/>
    <p:sldId xmlns:r="http://schemas.openxmlformats.org/officeDocument/2006/relationships" id="257" r:id="Ref97035b6cce47c1"/>
    <p:sldId xmlns:r="http://schemas.openxmlformats.org/officeDocument/2006/relationships" id="258" r:id="Ra7786c7b8f9d48b9"/>
    <p:sldId xmlns:r="http://schemas.openxmlformats.org/officeDocument/2006/relationships" id="259" r:id="R788ce6d91c124142"/>
    <p:sldId xmlns:r="http://schemas.openxmlformats.org/officeDocument/2006/relationships" id="260" r:id="R0e08a0de2ed44c59"/>
    <p:sldId xmlns:r="http://schemas.openxmlformats.org/officeDocument/2006/relationships" id="261" r:id="Rba7259cf5d0e42ed"/>
    <p:sldId xmlns:r="http://schemas.openxmlformats.org/officeDocument/2006/relationships" id="262" r:id="R0179ca72b30249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e1f405ac74aa6" /><Relationship Type="http://schemas.openxmlformats.org/officeDocument/2006/relationships/slide" Target="/ppt/slides/slide1.xml" Id="Rfd04d014a1494dd8" /><Relationship Type="http://schemas.openxmlformats.org/officeDocument/2006/relationships/slide" Target="/ppt/slides/slide2.xml" Id="Ref97035b6cce47c1" /><Relationship Type="http://schemas.openxmlformats.org/officeDocument/2006/relationships/slide" Target="/ppt/slides/slide3.xml" Id="Ra7786c7b8f9d48b9" /><Relationship Type="http://schemas.openxmlformats.org/officeDocument/2006/relationships/slide" Target="/ppt/slides/slide4.xml" Id="R788ce6d91c124142" /><Relationship Type="http://schemas.openxmlformats.org/officeDocument/2006/relationships/slide" Target="/ppt/slides/slide5.xml" Id="R0e08a0de2ed44c59" /><Relationship Type="http://schemas.openxmlformats.org/officeDocument/2006/relationships/slide" Target="/ppt/slides/slide6.xml" Id="Rba7259cf5d0e42ed" /><Relationship Type="http://schemas.openxmlformats.org/officeDocument/2006/relationships/slide" Target="/ppt/slides/slide7.xml" Id="R0179ca72b30249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f0c54a30749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d10b0fa5a4ee5" /><Relationship Type="http://schemas.openxmlformats.org/officeDocument/2006/relationships/theme" Target="/ppt/slideMasters/theme/theme1.xml" Id="Rfd1c40a04f24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1d10b0fa5a4e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d19ce7b8447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2725147b14d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0f52ba3bc43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76cbb8768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ad7d543144e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90a65d6e54a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ff7c7361c49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M REGNSKAP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37 526 360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13 256 168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10 327 488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3 593 989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NONO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Bleikmyrvegen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52846430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