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1ec21de12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581ba48d44df6"/>
  </p:sldMasterIdLst>
  <p:sldIdLst>
    <p:sldId xmlns:r="http://schemas.openxmlformats.org/officeDocument/2006/relationships" id="256" r:id="Rf99ec33392274826"/>
    <p:sldId xmlns:r="http://schemas.openxmlformats.org/officeDocument/2006/relationships" id="257" r:id="R671279bd7af5485d"/>
    <p:sldId xmlns:r="http://schemas.openxmlformats.org/officeDocument/2006/relationships" id="258" r:id="Rfc67a166b9ca4bbb"/>
    <p:sldId xmlns:r="http://schemas.openxmlformats.org/officeDocument/2006/relationships" id="259" r:id="R236044498be54e2d"/>
    <p:sldId xmlns:r="http://schemas.openxmlformats.org/officeDocument/2006/relationships" id="260" r:id="Rd5d30c2914e74736"/>
    <p:sldId xmlns:r="http://schemas.openxmlformats.org/officeDocument/2006/relationships" id="261" r:id="Rfda4a06ea6894e2d"/>
    <p:sldId xmlns:r="http://schemas.openxmlformats.org/officeDocument/2006/relationships" id="262" r:id="R3c54b4d8f1cc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581ba48d44df6" /><Relationship Type="http://schemas.openxmlformats.org/officeDocument/2006/relationships/slide" Target="/ppt/slides/slide1.xml" Id="Rf99ec33392274826" /><Relationship Type="http://schemas.openxmlformats.org/officeDocument/2006/relationships/slide" Target="/ppt/slides/slide2.xml" Id="R671279bd7af5485d" /><Relationship Type="http://schemas.openxmlformats.org/officeDocument/2006/relationships/slide" Target="/ppt/slides/slide3.xml" Id="Rfc67a166b9ca4bbb" /><Relationship Type="http://schemas.openxmlformats.org/officeDocument/2006/relationships/slide" Target="/ppt/slides/slide4.xml" Id="R236044498be54e2d" /><Relationship Type="http://schemas.openxmlformats.org/officeDocument/2006/relationships/slide" Target="/ppt/slides/slide5.xml" Id="Rd5d30c2914e74736" /><Relationship Type="http://schemas.openxmlformats.org/officeDocument/2006/relationships/slide" Target="/ppt/slides/slide6.xml" Id="Rfda4a06ea6894e2d" /><Relationship Type="http://schemas.openxmlformats.org/officeDocument/2006/relationships/slide" Target="/ppt/slides/slide7.xml" Id="R3c54b4d8f1cc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6e442e1f3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92f4a86564685" /><Relationship Type="http://schemas.openxmlformats.org/officeDocument/2006/relationships/theme" Target="/ppt/slideMasters/theme/theme1.xml" Id="R6386822cc569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92f4a8656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9520c40c647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e11b15b0e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87db969f8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947fcc30b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21a7fb584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927ccc9a46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f0502b6fd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SANDEFJORD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SANDEFJORD ELEKTRO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26 967 589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4 581 654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9 434 800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BØS INVEST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INVEST SANDEFJORD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Hegnasletta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977 092 418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