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9df83a91c547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64a5e6eb04e81"/>
  </p:sldMasterIdLst>
  <p:sldIdLst>
    <p:sldId xmlns:r="http://schemas.openxmlformats.org/officeDocument/2006/relationships" id="256" r:id="Rf78349a7bebd4bc0"/>
    <p:sldId xmlns:r="http://schemas.openxmlformats.org/officeDocument/2006/relationships" id="257" r:id="R4c729f518b154e6e"/>
    <p:sldId xmlns:r="http://schemas.openxmlformats.org/officeDocument/2006/relationships" id="258" r:id="R65ad45210c704e95"/>
    <p:sldId xmlns:r="http://schemas.openxmlformats.org/officeDocument/2006/relationships" id="259" r:id="R90baf2be99bf47f8"/>
    <p:sldId xmlns:r="http://schemas.openxmlformats.org/officeDocument/2006/relationships" id="260" r:id="R175f9dd1ce3a454f"/>
    <p:sldId xmlns:r="http://schemas.openxmlformats.org/officeDocument/2006/relationships" id="261" r:id="Re7cb263e65184bce"/>
    <p:sldId xmlns:r="http://schemas.openxmlformats.org/officeDocument/2006/relationships" id="262" r:id="R56ca13073cb945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64a5e6eb04e81" /><Relationship Type="http://schemas.openxmlformats.org/officeDocument/2006/relationships/slide" Target="/ppt/slides/slide1.xml" Id="Rf78349a7bebd4bc0" /><Relationship Type="http://schemas.openxmlformats.org/officeDocument/2006/relationships/slide" Target="/ppt/slides/slide2.xml" Id="R4c729f518b154e6e" /><Relationship Type="http://schemas.openxmlformats.org/officeDocument/2006/relationships/slide" Target="/ppt/slides/slide3.xml" Id="R65ad45210c704e95" /><Relationship Type="http://schemas.openxmlformats.org/officeDocument/2006/relationships/slide" Target="/ppt/slides/slide4.xml" Id="R90baf2be99bf47f8" /><Relationship Type="http://schemas.openxmlformats.org/officeDocument/2006/relationships/slide" Target="/ppt/slides/slide5.xml" Id="R175f9dd1ce3a454f" /><Relationship Type="http://schemas.openxmlformats.org/officeDocument/2006/relationships/slide" Target="/ppt/slides/slide6.xml" Id="Re7cb263e65184bce" /><Relationship Type="http://schemas.openxmlformats.org/officeDocument/2006/relationships/slide" Target="/ppt/slides/slide7.xml" Id="R56ca13073cb945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273847c8845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74ef69154405a" /><Relationship Type="http://schemas.openxmlformats.org/officeDocument/2006/relationships/theme" Target="/ppt/slideMasters/theme/theme1.xml" Id="R68ee5cb52be848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074ef6915440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8a8cb5de045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34a43807446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2f289ec1a40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a5853e716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59d50a6844e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545212d0e42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1bdd60bfd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NORDSALTEN AVIS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NORDSALTEN AVIS AS ble etablert [år] og holder til i Drag.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6 199 697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1 212 526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SMÁJLLE PUBLISHING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Njárgga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8270 Drag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77 26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977 097 347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